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1" r:id="rId1"/>
  </p:sldMasterIdLst>
  <p:notesMasterIdLst>
    <p:notesMasterId r:id="rId25"/>
  </p:notesMasterIdLst>
  <p:handoutMasterIdLst>
    <p:handoutMasterId r:id="rId26"/>
  </p:handout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10F"/>
    <a:srgbClr val="EEEDEC"/>
    <a:srgbClr val="1A077D"/>
    <a:srgbClr val="F7F8FA"/>
    <a:srgbClr val="4B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94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3E54D-A390-44B7-AB4D-8CAAD6C4B9E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CAF71-B2C0-4B65-9966-6243D1A48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82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AB9B8-E13E-4A87-971C-D375A57EAF57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BC89C-E697-4587-9C96-595F9C3D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73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764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6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3184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6077" y="2332920"/>
            <a:ext cx="11119281" cy="162948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000" b="1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8457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5832000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9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3988312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81000 w 12192000"/>
              <a:gd name="connsiteY0" fmla="*/ 400050 h 6858000"/>
              <a:gd name="connsiteX1" fmla="*/ 381000 w 12192000"/>
              <a:gd name="connsiteY1" fmla="*/ 6525079 h 6858000"/>
              <a:gd name="connsiteX2" fmla="*/ 4667250 w 12192000"/>
              <a:gd name="connsiteY2" fmla="*/ 6525079 h 6858000"/>
              <a:gd name="connsiteX3" fmla="*/ 4667250 w 12192000"/>
              <a:gd name="connsiteY3" fmla="*/ 400050 h 6858000"/>
              <a:gd name="connsiteX4" fmla="*/ 0 w 12192000"/>
              <a:gd name="connsiteY4" fmla="*/ 0 h 6858000"/>
              <a:gd name="connsiteX5" fmla="*/ 481586 w 12192000"/>
              <a:gd name="connsiteY5" fmla="*/ 0 h 6858000"/>
              <a:gd name="connsiteX6" fmla="*/ 481586 w 12192000"/>
              <a:gd name="connsiteY6" fmla="*/ 84842 h 6858000"/>
              <a:gd name="connsiteX7" fmla="*/ 11710415 w 12192000"/>
              <a:gd name="connsiteY7" fmla="*/ 84842 h 6858000"/>
              <a:gd name="connsiteX8" fmla="*/ 11710415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81000" y="400050"/>
                </a:moveTo>
                <a:lnTo>
                  <a:pt x="381000" y="6525079"/>
                </a:lnTo>
                <a:lnTo>
                  <a:pt x="4667250" y="6525079"/>
                </a:lnTo>
                <a:lnTo>
                  <a:pt x="4667250" y="400050"/>
                </a:lnTo>
                <a:close/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Holder 2"/>
          <p:cNvSpPr>
            <a:spLocks noGrp="1"/>
          </p:cNvSpPr>
          <p:nvPr>
            <p:ph type="title"/>
          </p:nvPr>
        </p:nvSpPr>
        <p:spPr>
          <a:xfrm>
            <a:off x="815109" y="781050"/>
            <a:ext cx="3528291" cy="68986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 b="1" i="0">
                <a:solidFill>
                  <a:srgbClr val="5FB10F"/>
                </a:solidFill>
                <a:latin typeface="PT Sans"/>
                <a:cs typeface="PT San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806231" y="1618304"/>
            <a:ext cx="352829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  <a:lvl2pPr marL="742950" indent="-285750">
              <a:buFont typeface="PT Sans" panose="020B0503020203020204" pitchFamily="34" charset="0"/>
              <a:buChar char="›"/>
              <a:defRPr/>
            </a:lvl2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text</a:t>
            </a:r>
          </a:p>
          <a:p>
            <a:pPr lvl="1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5567423"/>
            <a:ext cx="12192000" cy="1290577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4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554277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6637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33489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844826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7"/>
          </p:nvPr>
        </p:nvSpPr>
        <p:spPr>
          <a:xfrm>
            <a:off x="7505179" y="1509209"/>
            <a:ext cx="4367399" cy="3549235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6884127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7090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04797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047981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2539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490140"/>
            <a:ext cx="7047981" cy="517403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5526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95793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11501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15705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2203198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5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2623602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3247824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57"/>
          <p:cNvSpPr>
            <a:spLocks noGrp="1"/>
          </p:cNvSpPr>
          <p:nvPr>
            <p:ph type="body" sz="quarter" idx="26" hasCustomPrompt="1"/>
          </p:nvPr>
        </p:nvSpPr>
        <p:spPr>
          <a:xfrm>
            <a:off x="457197" y="3668228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457197" y="4300861"/>
            <a:ext cx="7963959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Text Placeholder 57"/>
          <p:cNvSpPr>
            <a:spLocks noGrp="1"/>
          </p:cNvSpPr>
          <p:nvPr>
            <p:ph type="body" sz="quarter" idx="28" hasCustomPrompt="1"/>
          </p:nvPr>
        </p:nvSpPr>
        <p:spPr>
          <a:xfrm>
            <a:off x="457197" y="4721265"/>
            <a:ext cx="7957933" cy="463550"/>
          </a:xfrm>
        </p:spPr>
        <p:txBody>
          <a:bodyPr anchor="t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455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5948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8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7859488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53743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696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 b="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3" name="Picture Placeholder 62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37166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786764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4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1"/>
          </p:nvPr>
        </p:nvSpPr>
        <p:spPr>
          <a:xfrm>
            <a:off x="6995107" y="1486776"/>
            <a:ext cx="4977258" cy="3830661"/>
          </a:xfrm>
          <a:custGeom>
            <a:avLst/>
            <a:gdLst>
              <a:gd name="connsiteX0" fmla="*/ 2967237 w 5110163"/>
              <a:gd name="connsiteY0" fmla="*/ 2173287 h 3932949"/>
              <a:gd name="connsiteX1" fmla="*/ 3112621 w 5110163"/>
              <a:gd name="connsiteY1" fmla="*/ 2398521 h 3932949"/>
              <a:gd name="connsiteX2" fmla="*/ 3768725 w 5110163"/>
              <a:gd name="connsiteY2" fmla="*/ 2399522 h 3932949"/>
              <a:gd name="connsiteX3" fmla="*/ 4326739 w 5110163"/>
              <a:gd name="connsiteY3" fmla="*/ 2400523 h 3932949"/>
              <a:gd name="connsiteX4" fmla="*/ 4454106 w 5110163"/>
              <a:gd name="connsiteY4" fmla="*/ 2597977 h 3932949"/>
              <a:gd name="connsiteX5" fmla="*/ 4746626 w 5110163"/>
              <a:gd name="connsiteY5" fmla="*/ 3051698 h 3932949"/>
              <a:gd name="connsiteX6" fmla="*/ 4452355 w 5110163"/>
              <a:gd name="connsiteY6" fmla="*/ 3504668 h 3932949"/>
              <a:gd name="connsiteX7" fmla="*/ 4173886 w 5110163"/>
              <a:gd name="connsiteY7" fmla="*/ 3932949 h 3932949"/>
              <a:gd name="connsiteX8" fmla="*/ 2969376 w 5110163"/>
              <a:gd name="connsiteY8" fmla="*/ 3932949 h 3932949"/>
              <a:gd name="connsiteX9" fmla="*/ 2691483 w 5110163"/>
              <a:gd name="connsiteY9" fmla="*/ 3501915 h 3932949"/>
              <a:gd name="connsiteX10" fmla="*/ 2398713 w 5110163"/>
              <a:gd name="connsiteY10" fmla="*/ 3048194 h 3932949"/>
              <a:gd name="connsiteX11" fmla="*/ 2693234 w 5110163"/>
              <a:gd name="connsiteY11" fmla="*/ 2595225 h 3932949"/>
              <a:gd name="connsiteX12" fmla="*/ 3143811 w 5110163"/>
              <a:gd name="connsiteY12" fmla="*/ 309562 h 3932949"/>
              <a:gd name="connsiteX13" fmla="*/ 3799845 w 5110163"/>
              <a:gd name="connsiteY13" fmla="*/ 310563 h 3932949"/>
              <a:gd name="connsiteX14" fmla="*/ 4455880 w 5110163"/>
              <a:gd name="connsiteY14" fmla="*/ 311564 h 3932949"/>
              <a:gd name="connsiteX15" fmla="*/ 4782896 w 5110163"/>
              <a:gd name="connsiteY15" fmla="*/ 818707 h 3932949"/>
              <a:gd name="connsiteX16" fmla="*/ 5110163 w 5110163"/>
              <a:gd name="connsiteY16" fmla="*/ 1325851 h 3932949"/>
              <a:gd name="connsiteX17" fmla="*/ 4781145 w 5110163"/>
              <a:gd name="connsiteY17" fmla="*/ 1831994 h 3932949"/>
              <a:gd name="connsiteX18" fmla="*/ 4452127 w 5110163"/>
              <a:gd name="connsiteY18" fmla="*/ 2338387 h 3932949"/>
              <a:gd name="connsiteX19" fmla="*/ 3796092 w 5110163"/>
              <a:gd name="connsiteY19" fmla="*/ 2337136 h 3932949"/>
              <a:gd name="connsiteX20" fmla="*/ 3140058 w 5110163"/>
              <a:gd name="connsiteY20" fmla="*/ 2336135 h 3932949"/>
              <a:gd name="connsiteX21" fmla="*/ 2813041 w 5110163"/>
              <a:gd name="connsiteY21" fmla="*/ 1828992 h 3932949"/>
              <a:gd name="connsiteX22" fmla="*/ 2486025 w 5110163"/>
              <a:gd name="connsiteY22" fmla="*/ 1321848 h 3932949"/>
              <a:gd name="connsiteX23" fmla="*/ 2815043 w 5110163"/>
              <a:gd name="connsiteY23" fmla="*/ 815705 h 3932949"/>
              <a:gd name="connsiteX24" fmla="*/ 859107 w 5110163"/>
              <a:gd name="connsiteY24" fmla="*/ 0 h 3932949"/>
              <a:gd name="connsiteX25" fmla="*/ 1715462 w 5110163"/>
              <a:gd name="connsiteY25" fmla="*/ 1251 h 3932949"/>
              <a:gd name="connsiteX26" fmla="*/ 2571816 w 5110163"/>
              <a:gd name="connsiteY26" fmla="*/ 2752 h 3932949"/>
              <a:gd name="connsiteX27" fmla="*/ 2916660 w 5110163"/>
              <a:gd name="connsiteY27" fmla="*/ 536946 h 3932949"/>
              <a:gd name="connsiteX28" fmla="*/ 2839583 w 5110163"/>
              <a:gd name="connsiteY28" fmla="*/ 655295 h 3932949"/>
              <a:gd name="connsiteX29" fmla="*/ 2410155 w 5110163"/>
              <a:gd name="connsiteY29" fmla="*/ 1316094 h 3932949"/>
              <a:gd name="connsiteX30" fmla="*/ 2837081 w 5110163"/>
              <a:gd name="connsiteY30" fmla="*/ 1978144 h 3932949"/>
              <a:gd name="connsiteX31" fmla="*/ 2919413 w 5110163"/>
              <a:gd name="connsiteY31" fmla="*/ 2105750 h 3932949"/>
              <a:gd name="connsiteX32" fmla="*/ 2566811 w 5110163"/>
              <a:gd name="connsiteY32" fmla="*/ 2647950 h 3932949"/>
              <a:gd name="connsiteX33" fmla="*/ 1710206 w 5110163"/>
              <a:gd name="connsiteY33" fmla="*/ 2646699 h 3932949"/>
              <a:gd name="connsiteX34" fmla="*/ 853852 w 5110163"/>
              <a:gd name="connsiteY34" fmla="*/ 2645448 h 3932949"/>
              <a:gd name="connsiteX35" fmla="*/ 426926 w 5110163"/>
              <a:gd name="connsiteY35" fmla="*/ 1983398 h 3932949"/>
              <a:gd name="connsiteX36" fmla="*/ 0 w 5110163"/>
              <a:gd name="connsiteY36" fmla="*/ 1321348 h 3932949"/>
              <a:gd name="connsiteX37" fmla="*/ 429429 w 5110163"/>
              <a:gd name="connsiteY37" fmla="*/ 660799 h 393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10163" h="3932949">
                <a:moveTo>
                  <a:pt x="2967237" y="2173287"/>
                </a:moveTo>
                <a:lnTo>
                  <a:pt x="3112621" y="2398521"/>
                </a:lnTo>
                <a:lnTo>
                  <a:pt x="3768725" y="2399522"/>
                </a:lnTo>
                <a:lnTo>
                  <a:pt x="4326739" y="2400523"/>
                </a:lnTo>
                <a:lnTo>
                  <a:pt x="4454106" y="2597977"/>
                </a:lnTo>
                <a:lnTo>
                  <a:pt x="4746626" y="3051698"/>
                </a:lnTo>
                <a:lnTo>
                  <a:pt x="4452355" y="3504668"/>
                </a:lnTo>
                <a:lnTo>
                  <a:pt x="4173886" y="3932949"/>
                </a:lnTo>
                <a:lnTo>
                  <a:pt x="2969376" y="3932949"/>
                </a:lnTo>
                <a:lnTo>
                  <a:pt x="2691483" y="3501915"/>
                </a:lnTo>
                <a:lnTo>
                  <a:pt x="2398713" y="3048194"/>
                </a:lnTo>
                <a:lnTo>
                  <a:pt x="2693234" y="2595225"/>
                </a:lnTo>
                <a:close/>
                <a:moveTo>
                  <a:pt x="3143811" y="309562"/>
                </a:moveTo>
                <a:lnTo>
                  <a:pt x="3799845" y="310563"/>
                </a:lnTo>
                <a:lnTo>
                  <a:pt x="4455880" y="311564"/>
                </a:lnTo>
                <a:lnTo>
                  <a:pt x="4782896" y="818707"/>
                </a:lnTo>
                <a:lnTo>
                  <a:pt x="5110163" y="1325851"/>
                </a:lnTo>
                <a:lnTo>
                  <a:pt x="4781145" y="1831994"/>
                </a:lnTo>
                <a:lnTo>
                  <a:pt x="4452127" y="2338387"/>
                </a:lnTo>
                <a:lnTo>
                  <a:pt x="3796092" y="2337136"/>
                </a:lnTo>
                <a:lnTo>
                  <a:pt x="3140058" y="2336135"/>
                </a:lnTo>
                <a:lnTo>
                  <a:pt x="2813041" y="1828992"/>
                </a:lnTo>
                <a:lnTo>
                  <a:pt x="2486025" y="1321848"/>
                </a:lnTo>
                <a:lnTo>
                  <a:pt x="2815043" y="815705"/>
                </a:lnTo>
                <a:close/>
                <a:moveTo>
                  <a:pt x="859107" y="0"/>
                </a:moveTo>
                <a:lnTo>
                  <a:pt x="1715462" y="1251"/>
                </a:lnTo>
                <a:lnTo>
                  <a:pt x="2571816" y="2752"/>
                </a:lnTo>
                <a:lnTo>
                  <a:pt x="2916660" y="536946"/>
                </a:lnTo>
                <a:lnTo>
                  <a:pt x="2839583" y="655295"/>
                </a:lnTo>
                <a:lnTo>
                  <a:pt x="2410155" y="1316094"/>
                </a:lnTo>
                <a:lnTo>
                  <a:pt x="2837081" y="1978144"/>
                </a:lnTo>
                <a:lnTo>
                  <a:pt x="2919413" y="2105750"/>
                </a:lnTo>
                <a:lnTo>
                  <a:pt x="2566811" y="2647950"/>
                </a:lnTo>
                <a:lnTo>
                  <a:pt x="1710206" y="2646699"/>
                </a:lnTo>
                <a:lnTo>
                  <a:pt x="853852" y="2645448"/>
                </a:lnTo>
                <a:lnTo>
                  <a:pt x="426926" y="1983398"/>
                </a:lnTo>
                <a:lnTo>
                  <a:pt x="0" y="1321348"/>
                </a:lnTo>
                <a:lnTo>
                  <a:pt x="429429" y="660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37331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1125390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3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149852"/>
            <a:ext cx="6324136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695640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59"/>
          <p:cNvSpPr>
            <a:spLocks noGrp="1"/>
          </p:cNvSpPr>
          <p:nvPr>
            <p:ph type="pic" sz="quarter" idx="19"/>
          </p:nvPr>
        </p:nvSpPr>
        <p:spPr>
          <a:xfrm>
            <a:off x="7090223" y="1662606"/>
            <a:ext cx="4620882" cy="3589035"/>
          </a:xfrm>
          <a:custGeom>
            <a:avLst/>
            <a:gdLst>
              <a:gd name="connsiteX0" fmla="*/ 2398256 w 4071937"/>
              <a:gd name="connsiteY0" fmla="*/ 1775341 h 3162670"/>
              <a:gd name="connsiteX1" fmla="*/ 3538969 w 4071937"/>
              <a:gd name="connsiteY1" fmla="*/ 2408579 h 3162670"/>
              <a:gd name="connsiteX2" fmla="*/ 3050896 w 4071937"/>
              <a:gd name="connsiteY2" fmla="*/ 3162670 h 3162670"/>
              <a:gd name="connsiteX3" fmla="*/ 2032864 w 4071937"/>
              <a:gd name="connsiteY3" fmla="*/ 3161015 h 3162670"/>
              <a:gd name="connsiteX4" fmla="*/ 1014997 w 4071937"/>
              <a:gd name="connsiteY4" fmla="*/ 3159525 h 3162670"/>
              <a:gd name="connsiteX5" fmla="*/ 809702 w 4071937"/>
              <a:gd name="connsiteY5" fmla="*/ 2839677 h 3162670"/>
              <a:gd name="connsiteX6" fmla="*/ 1097281 w 4071937"/>
              <a:gd name="connsiteY6" fmla="*/ 2643829 h 3162670"/>
              <a:gd name="connsiteX7" fmla="*/ 540320 w 4071937"/>
              <a:gd name="connsiteY7" fmla="*/ 743081 h 3162670"/>
              <a:gd name="connsiteX8" fmla="*/ 2328808 w 4071937"/>
              <a:gd name="connsiteY8" fmla="*/ 1736407 h 3162670"/>
              <a:gd name="connsiteX9" fmla="*/ 769923 w 4071937"/>
              <a:gd name="connsiteY9" fmla="*/ 2777586 h 3162670"/>
              <a:gd name="connsiteX10" fmla="*/ 507378 w 4071937"/>
              <a:gd name="connsiteY10" fmla="*/ 2368764 h 3162670"/>
              <a:gd name="connsiteX11" fmla="*/ 0 w 4071937"/>
              <a:gd name="connsiteY11" fmla="*/ 1578276 h 3162670"/>
              <a:gd name="connsiteX12" fmla="*/ 510523 w 4071937"/>
              <a:gd name="connsiteY12" fmla="*/ 789278 h 3162670"/>
              <a:gd name="connsiteX13" fmla="*/ 580884 w 4071937"/>
              <a:gd name="connsiteY13" fmla="*/ 680278 h 3162670"/>
              <a:gd name="connsiteX14" fmla="*/ 580893 w 4071937"/>
              <a:gd name="connsiteY14" fmla="*/ 680283 h 3162670"/>
              <a:gd name="connsiteX15" fmla="*/ 566645 w 4071937"/>
              <a:gd name="connsiteY15" fmla="*/ 702308 h 3162670"/>
              <a:gd name="connsiteX16" fmla="*/ 3092580 w 4071937"/>
              <a:gd name="connsiteY16" fmla="*/ 58294 h 3162670"/>
              <a:gd name="connsiteX17" fmla="*/ 3564414 w 4071937"/>
              <a:gd name="connsiteY17" fmla="*/ 793662 h 3162670"/>
              <a:gd name="connsiteX18" fmla="*/ 4071937 w 4071937"/>
              <a:gd name="connsiteY18" fmla="*/ 1584562 h 3162670"/>
              <a:gd name="connsiteX19" fmla="*/ 3579643 w 4071937"/>
              <a:gd name="connsiteY19" fmla="*/ 2345647 h 3162670"/>
              <a:gd name="connsiteX20" fmla="*/ 1458342 w 4071937"/>
              <a:gd name="connsiteY20" fmla="*/ 1167165 h 3162670"/>
              <a:gd name="connsiteX21" fmla="*/ 3057212 w 4071937"/>
              <a:gd name="connsiteY21" fmla="*/ 3171 h 3162670"/>
              <a:gd name="connsiteX22" fmla="*/ 3092646 w 4071937"/>
              <a:gd name="connsiteY22" fmla="*/ 58250 h 3162670"/>
              <a:gd name="connsiteX23" fmla="*/ 3092580 w 4071937"/>
              <a:gd name="connsiteY23" fmla="*/ 58294 h 3162670"/>
              <a:gd name="connsiteX24" fmla="*/ 1020987 w 4071937"/>
              <a:gd name="connsiteY24" fmla="*/ 0 h 3162670"/>
              <a:gd name="connsiteX25" fmla="*/ 2039117 w 4071937"/>
              <a:gd name="connsiteY25" fmla="*/ 1656 h 3162670"/>
              <a:gd name="connsiteX26" fmla="*/ 3057197 w 4071937"/>
              <a:gd name="connsiteY26" fmla="*/ 3147 h 3162670"/>
              <a:gd name="connsiteX27" fmla="*/ 3057247 w 4071937"/>
              <a:gd name="connsiteY27" fmla="*/ 3147 h 3162670"/>
              <a:gd name="connsiteX28" fmla="*/ 3057212 w 4071937"/>
              <a:gd name="connsiteY28" fmla="*/ 3171 h 3162670"/>
              <a:gd name="connsiteX29" fmla="*/ 1387408 w 4071937"/>
              <a:gd name="connsiteY29" fmla="*/ 1128165 h 3162670"/>
              <a:gd name="connsiteX30" fmla="*/ 580893 w 4071937"/>
              <a:gd name="connsiteY30" fmla="*/ 680283 h 316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71937" h="3162670">
                <a:moveTo>
                  <a:pt x="2398256" y="1775341"/>
                </a:moveTo>
                <a:lnTo>
                  <a:pt x="3538969" y="2408579"/>
                </a:lnTo>
                <a:lnTo>
                  <a:pt x="3050896" y="3162670"/>
                </a:lnTo>
                <a:lnTo>
                  <a:pt x="2032864" y="3161015"/>
                </a:lnTo>
                <a:lnTo>
                  <a:pt x="1014997" y="3159525"/>
                </a:lnTo>
                <a:lnTo>
                  <a:pt x="809702" y="2839677"/>
                </a:lnTo>
                <a:lnTo>
                  <a:pt x="1097281" y="2643829"/>
                </a:lnTo>
                <a:close/>
                <a:moveTo>
                  <a:pt x="540320" y="743081"/>
                </a:moveTo>
                <a:lnTo>
                  <a:pt x="2328808" y="1736407"/>
                </a:lnTo>
                <a:lnTo>
                  <a:pt x="769923" y="2777586"/>
                </a:lnTo>
                <a:lnTo>
                  <a:pt x="507378" y="2368764"/>
                </a:lnTo>
                <a:lnTo>
                  <a:pt x="0" y="1578276"/>
                </a:lnTo>
                <a:lnTo>
                  <a:pt x="510523" y="789278"/>
                </a:lnTo>
                <a:close/>
                <a:moveTo>
                  <a:pt x="580884" y="680278"/>
                </a:moveTo>
                <a:lnTo>
                  <a:pt x="580893" y="680283"/>
                </a:lnTo>
                <a:lnTo>
                  <a:pt x="566645" y="702308"/>
                </a:lnTo>
                <a:close/>
                <a:moveTo>
                  <a:pt x="3092580" y="58294"/>
                </a:moveTo>
                <a:lnTo>
                  <a:pt x="3564414" y="793662"/>
                </a:lnTo>
                <a:lnTo>
                  <a:pt x="4071937" y="1584562"/>
                </a:lnTo>
                <a:lnTo>
                  <a:pt x="3579643" y="2345647"/>
                </a:lnTo>
                <a:lnTo>
                  <a:pt x="1458342" y="1167165"/>
                </a:lnTo>
                <a:close/>
                <a:moveTo>
                  <a:pt x="3057212" y="3171"/>
                </a:moveTo>
                <a:lnTo>
                  <a:pt x="3092646" y="58250"/>
                </a:lnTo>
                <a:lnTo>
                  <a:pt x="3092580" y="58294"/>
                </a:lnTo>
                <a:close/>
                <a:moveTo>
                  <a:pt x="1020987" y="0"/>
                </a:moveTo>
                <a:lnTo>
                  <a:pt x="2039117" y="1656"/>
                </a:lnTo>
                <a:lnTo>
                  <a:pt x="3057197" y="3147"/>
                </a:lnTo>
                <a:lnTo>
                  <a:pt x="3057247" y="3147"/>
                </a:lnTo>
                <a:lnTo>
                  <a:pt x="3057212" y="3171"/>
                </a:lnTo>
                <a:lnTo>
                  <a:pt x="1387408" y="1128165"/>
                </a:lnTo>
                <a:lnTo>
                  <a:pt x="580893" y="680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3905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2" name="Text Placeholder 5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8" y="1149852"/>
            <a:ext cx="6168777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45619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5582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55832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74004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5"/>
          <p:cNvSpPr>
            <a:spLocks noGrp="1"/>
          </p:cNvSpPr>
          <p:nvPr>
            <p:ph type="pic" sz="quarter" idx="19"/>
          </p:nvPr>
        </p:nvSpPr>
        <p:spPr>
          <a:xfrm>
            <a:off x="2203761" y="2023107"/>
            <a:ext cx="3850798" cy="3344762"/>
          </a:xfrm>
          <a:custGeom>
            <a:avLst/>
            <a:gdLst>
              <a:gd name="connsiteX0" fmla="*/ 1071169 w 3850798"/>
              <a:gd name="connsiteY0" fmla="*/ 0 h 3344762"/>
              <a:gd name="connsiteX1" fmla="*/ 3170009 w 3850798"/>
              <a:gd name="connsiteY1" fmla="*/ 0 h 3344762"/>
              <a:gd name="connsiteX2" fmla="*/ 3564356 w 3850798"/>
              <a:gd name="connsiteY2" fmla="*/ 613684 h 3344762"/>
              <a:gd name="connsiteX3" fmla="*/ 3181176 w 3850798"/>
              <a:gd name="connsiteY3" fmla="*/ 1219035 h 3344762"/>
              <a:gd name="connsiteX4" fmla="*/ 3737365 w 3850798"/>
              <a:gd name="connsiteY4" fmla="*/ 2104503 h 3344762"/>
              <a:gd name="connsiteX5" fmla="*/ 3850798 w 3850798"/>
              <a:gd name="connsiteY5" fmla="*/ 2285317 h 3344762"/>
              <a:gd name="connsiteX6" fmla="*/ 3170009 w 3850798"/>
              <a:gd name="connsiteY6" fmla="*/ 3344762 h 3344762"/>
              <a:gd name="connsiteX7" fmla="*/ 1071169 w 3850798"/>
              <a:gd name="connsiteY7" fmla="*/ 3344762 h 3344762"/>
              <a:gd name="connsiteX8" fmla="*/ 305137 w 3850798"/>
              <a:gd name="connsiteY8" fmla="*/ 2152661 h 3344762"/>
              <a:gd name="connsiteX9" fmla="*/ 0 w 3850798"/>
              <a:gd name="connsiteY9" fmla="*/ 1666957 h 33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0798" h="3344762">
                <a:moveTo>
                  <a:pt x="1071169" y="0"/>
                </a:moveTo>
                <a:lnTo>
                  <a:pt x="3170009" y="0"/>
                </a:lnTo>
                <a:lnTo>
                  <a:pt x="3564356" y="613684"/>
                </a:lnTo>
                <a:lnTo>
                  <a:pt x="3181176" y="1219035"/>
                </a:lnTo>
                <a:lnTo>
                  <a:pt x="3737365" y="2104503"/>
                </a:lnTo>
                <a:lnTo>
                  <a:pt x="3850798" y="2285317"/>
                </a:lnTo>
                <a:lnTo>
                  <a:pt x="3170009" y="3344762"/>
                </a:lnTo>
                <a:lnTo>
                  <a:pt x="1071169" y="3344762"/>
                </a:lnTo>
                <a:lnTo>
                  <a:pt x="305137" y="2152661"/>
                </a:lnTo>
                <a:lnTo>
                  <a:pt x="0" y="166695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5814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20"/>
          </p:nvPr>
        </p:nvSpPr>
        <p:spPr>
          <a:xfrm>
            <a:off x="5534395" y="1470057"/>
            <a:ext cx="4457331" cy="3541681"/>
          </a:xfrm>
          <a:custGeom>
            <a:avLst/>
            <a:gdLst>
              <a:gd name="connsiteX0" fmla="*/ 1133445 w 4457331"/>
              <a:gd name="connsiteY0" fmla="*/ 0 h 3541681"/>
              <a:gd name="connsiteX1" fmla="*/ 2229524 w 4457331"/>
              <a:gd name="connsiteY1" fmla="*/ 1772 h 3541681"/>
              <a:gd name="connsiteX2" fmla="*/ 3345049 w 4457331"/>
              <a:gd name="connsiteY2" fmla="*/ 3576 h 3541681"/>
              <a:gd name="connsiteX3" fmla="*/ 3901190 w 4457331"/>
              <a:gd name="connsiteY3" fmla="*/ 888914 h 3541681"/>
              <a:gd name="connsiteX4" fmla="*/ 4457331 w 4457331"/>
              <a:gd name="connsiteY4" fmla="*/ 1774252 h 3541681"/>
              <a:gd name="connsiteX5" fmla="*/ 3897946 w 4457331"/>
              <a:gd name="connsiteY5" fmla="*/ 2658147 h 3541681"/>
              <a:gd name="connsiteX6" fmla="*/ 3338201 w 4457331"/>
              <a:gd name="connsiteY6" fmla="*/ 3541681 h 3541681"/>
              <a:gd name="connsiteX7" fmla="*/ 2222676 w 4457331"/>
              <a:gd name="connsiteY7" fmla="*/ 3539877 h 3541681"/>
              <a:gd name="connsiteX8" fmla="*/ 1131181 w 4457331"/>
              <a:gd name="connsiteY8" fmla="*/ 3538112 h 3541681"/>
              <a:gd name="connsiteX9" fmla="*/ 0 w 4457331"/>
              <a:gd name="connsiteY9" fmla="*/ 1770825 h 354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57331" h="3541681">
                <a:moveTo>
                  <a:pt x="1133445" y="0"/>
                </a:moveTo>
                <a:lnTo>
                  <a:pt x="2229524" y="1772"/>
                </a:lnTo>
                <a:lnTo>
                  <a:pt x="3345049" y="3576"/>
                </a:lnTo>
                <a:lnTo>
                  <a:pt x="3901190" y="888914"/>
                </a:lnTo>
                <a:lnTo>
                  <a:pt x="4457331" y="1774252"/>
                </a:lnTo>
                <a:lnTo>
                  <a:pt x="3897946" y="2658147"/>
                </a:lnTo>
                <a:lnTo>
                  <a:pt x="3338201" y="3541681"/>
                </a:lnTo>
                <a:lnTo>
                  <a:pt x="2222676" y="3539877"/>
                </a:lnTo>
                <a:lnTo>
                  <a:pt x="1131181" y="3538112"/>
                </a:lnTo>
                <a:lnTo>
                  <a:pt x="0" y="177082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4960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/>
          <p:cNvSpPr>
            <a:spLocks noGrp="1"/>
          </p:cNvSpPr>
          <p:nvPr>
            <p:ph type="pic" sz="quarter" idx="19"/>
          </p:nvPr>
        </p:nvSpPr>
        <p:spPr>
          <a:xfrm>
            <a:off x="918475" y="1927562"/>
            <a:ext cx="3653252" cy="3185442"/>
          </a:xfrm>
          <a:custGeom>
            <a:avLst/>
            <a:gdLst>
              <a:gd name="connsiteX0" fmla="*/ 1020979 w 3653252"/>
              <a:gd name="connsiteY0" fmla="*/ 0 h 3185442"/>
              <a:gd name="connsiteX1" fmla="*/ 3019846 w 3653252"/>
              <a:gd name="connsiteY1" fmla="*/ 0 h 3185442"/>
              <a:gd name="connsiteX2" fmla="*/ 3384531 w 3653252"/>
              <a:gd name="connsiteY2" fmla="*/ 567524 h 3185442"/>
              <a:gd name="connsiteX3" fmla="*/ 3004377 w 3653252"/>
              <a:gd name="connsiteY3" fmla="*/ 1167496 h 3185442"/>
              <a:gd name="connsiteX4" fmla="*/ 3529722 w 3653252"/>
              <a:gd name="connsiteY4" fmla="*/ 2003012 h 3185442"/>
              <a:gd name="connsiteX5" fmla="*/ 3653252 w 3653252"/>
              <a:gd name="connsiteY5" fmla="*/ 2199735 h 3185442"/>
              <a:gd name="connsiteX6" fmla="*/ 3019846 w 3653252"/>
              <a:gd name="connsiteY6" fmla="*/ 3185442 h 3185442"/>
              <a:gd name="connsiteX7" fmla="*/ 1020979 w 3653252"/>
              <a:gd name="connsiteY7" fmla="*/ 3185442 h 3185442"/>
              <a:gd name="connsiteX8" fmla="*/ 222572 w 3653252"/>
              <a:gd name="connsiteY8" fmla="*/ 1942959 h 3185442"/>
              <a:gd name="connsiteX9" fmla="*/ 0 w 3653252"/>
              <a:gd name="connsiteY9" fmla="*/ 1588851 h 318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3252" h="3185442">
                <a:moveTo>
                  <a:pt x="1020979" y="0"/>
                </a:moveTo>
                <a:lnTo>
                  <a:pt x="3019846" y="0"/>
                </a:lnTo>
                <a:lnTo>
                  <a:pt x="3384531" y="567524"/>
                </a:lnTo>
                <a:lnTo>
                  <a:pt x="3004377" y="1167496"/>
                </a:lnTo>
                <a:lnTo>
                  <a:pt x="3529722" y="2003012"/>
                </a:lnTo>
                <a:lnTo>
                  <a:pt x="3653252" y="2199735"/>
                </a:lnTo>
                <a:lnTo>
                  <a:pt x="3019846" y="3185442"/>
                </a:lnTo>
                <a:lnTo>
                  <a:pt x="1020979" y="3185442"/>
                </a:lnTo>
                <a:lnTo>
                  <a:pt x="222572" y="1942959"/>
                </a:lnTo>
                <a:lnTo>
                  <a:pt x="0" y="1588851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9" name="Picture Placeholder 58"/>
          <p:cNvSpPr>
            <a:spLocks noGrp="1"/>
          </p:cNvSpPr>
          <p:nvPr>
            <p:ph type="pic" sz="quarter" idx="22"/>
          </p:nvPr>
        </p:nvSpPr>
        <p:spPr>
          <a:xfrm>
            <a:off x="4078288" y="1450975"/>
            <a:ext cx="4135597" cy="3286098"/>
          </a:xfrm>
          <a:custGeom>
            <a:avLst/>
            <a:gdLst>
              <a:gd name="connsiteX0" fmla="*/ 1038599 w 4135597"/>
              <a:gd name="connsiteY0" fmla="*/ 0 h 3286098"/>
              <a:gd name="connsiteX1" fmla="*/ 2073956 w 4135597"/>
              <a:gd name="connsiteY1" fmla="*/ 1802 h 3286098"/>
              <a:gd name="connsiteX2" fmla="*/ 3109673 w 4135597"/>
              <a:gd name="connsiteY2" fmla="*/ 3244 h 3286098"/>
              <a:gd name="connsiteX3" fmla="*/ 3625910 w 4135597"/>
              <a:gd name="connsiteY3" fmla="*/ 824685 h 3286098"/>
              <a:gd name="connsiteX4" fmla="*/ 4135597 w 4135597"/>
              <a:gd name="connsiteY4" fmla="*/ 1636625 h 3286098"/>
              <a:gd name="connsiteX5" fmla="*/ 3087357 w 4135597"/>
              <a:gd name="connsiteY5" fmla="*/ 3286098 h 3286098"/>
              <a:gd name="connsiteX6" fmla="*/ 2067832 w 4135597"/>
              <a:gd name="connsiteY6" fmla="*/ 3284323 h 3286098"/>
              <a:gd name="connsiteX7" fmla="*/ 1032475 w 4135597"/>
              <a:gd name="connsiteY7" fmla="*/ 3282881 h 3286098"/>
              <a:gd name="connsiteX8" fmla="*/ 516238 w 4135597"/>
              <a:gd name="connsiteY8" fmla="*/ 2461440 h 3286098"/>
              <a:gd name="connsiteX9" fmla="*/ 0 w 4135597"/>
              <a:gd name="connsiteY9" fmla="*/ 1639639 h 3286098"/>
              <a:gd name="connsiteX10" fmla="*/ 519120 w 4135597"/>
              <a:gd name="connsiteY10" fmla="*/ 820000 h 328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5597" h="3286098">
                <a:moveTo>
                  <a:pt x="1038599" y="0"/>
                </a:moveTo>
                <a:lnTo>
                  <a:pt x="2073956" y="1802"/>
                </a:lnTo>
                <a:lnTo>
                  <a:pt x="3109673" y="3244"/>
                </a:lnTo>
                <a:lnTo>
                  <a:pt x="3625910" y="824685"/>
                </a:lnTo>
                <a:lnTo>
                  <a:pt x="4135597" y="1636625"/>
                </a:lnTo>
                <a:lnTo>
                  <a:pt x="3087357" y="3286098"/>
                </a:lnTo>
                <a:lnTo>
                  <a:pt x="2067832" y="3284323"/>
                </a:lnTo>
                <a:lnTo>
                  <a:pt x="1032475" y="3282881"/>
                </a:lnTo>
                <a:lnTo>
                  <a:pt x="516238" y="2461440"/>
                </a:lnTo>
                <a:lnTo>
                  <a:pt x="0" y="1639639"/>
                </a:lnTo>
                <a:lnTo>
                  <a:pt x="519120" y="820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1" name="Picture Placeholder 60"/>
          <p:cNvSpPr>
            <a:spLocks noGrp="1"/>
          </p:cNvSpPr>
          <p:nvPr>
            <p:ph type="pic" sz="quarter" idx="21"/>
          </p:nvPr>
        </p:nvSpPr>
        <p:spPr>
          <a:xfrm>
            <a:off x="7766570" y="2652714"/>
            <a:ext cx="3488805" cy="2768599"/>
          </a:xfrm>
          <a:custGeom>
            <a:avLst/>
            <a:gdLst>
              <a:gd name="connsiteX0" fmla="*/ 873233 w 3488805"/>
              <a:gd name="connsiteY0" fmla="*/ 0 h 2768599"/>
              <a:gd name="connsiteX1" fmla="*/ 1746051 w 3488805"/>
              <a:gd name="connsiteY1" fmla="*/ 1441 h 2768599"/>
              <a:gd name="connsiteX2" fmla="*/ 2618869 w 3488805"/>
              <a:gd name="connsiteY2" fmla="*/ 2522 h 2768599"/>
              <a:gd name="connsiteX3" fmla="*/ 3053657 w 3488805"/>
              <a:gd name="connsiteY3" fmla="*/ 694672 h 2768599"/>
              <a:gd name="connsiteX4" fmla="*/ 3488805 w 3488805"/>
              <a:gd name="connsiteY4" fmla="*/ 1386822 h 2768599"/>
              <a:gd name="connsiteX5" fmla="*/ 3051135 w 3488805"/>
              <a:gd name="connsiteY5" fmla="*/ 2077891 h 2768599"/>
              <a:gd name="connsiteX6" fmla="*/ 2859669 w 3488805"/>
              <a:gd name="connsiteY6" fmla="*/ 2380054 h 2768599"/>
              <a:gd name="connsiteX7" fmla="*/ 2612824 w 3488805"/>
              <a:gd name="connsiteY7" fmla="*/ 2768599 h 2768599"/>
              <a:gd name="connsiteX8" fmla="*/ 1741008 w 3488805"/>
              <a:gd name="connsiteY8" fmla="*/ 2767159 h 2768599"/>
              <a:gd name="connsiteX9" fmla="*/ 881581 w 3488805"/>
              <a:gd name="connsiteY9" fmla="*/ 2765740 h 2768599"/>
              <a:gd name="connsiteX10" fmla="*/ 0 w 3488805"/>
              <a:gd name="connsiteY10" fmla="*/ 1378093 h 2768599"/>
              <a:gd name="connsiteX11" fmla="*/ 435563 w 3488805"/>
              <a:gd name="connsiteY11" fmla="*/ 690709 h 276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88805" h="2768599">
                <a:moveTo>
                  <a:pt x="873233" y="0"/>
                </a:moveTo>
                <a:lnTo>
                  <a:pt x="1746051" y="1441"/>
                </a:lnTo>
                <a:lnTo>
                  <a:pt x="2618869" y="2522"/>
                </a:lnTo>
                <a:lnTo>
                  <a:pt x="3053657" y="694672"/>
                </a:lnTo>
                <a:lnTo>
                  <a:pt x="3488805" y="1386822"/>
                </a:lnTo>
                <a:lnTo>
                  <a:pt x="3051135" y="2077891"/>
                </a:lnTo>
                <a:lnTo>
                  <a:pt x="2859669" y="2380054"/>
                </a:lnTo>
                <a:lnTo>
                  <a:pt x="2612824" y="2768599"/>
                </a:lnTo>
                <a:lnTo>
                  <a:pt x="1741008" y="2767159"/>
                </a:lnTo>
                <a:lnTo>
                  <a:pt x="881581" y="2765740"/>
                </a:lnTo>
                <a:lnTo>
                  <a:pt x="0" y="1378093"/>
                </a:lnTo>
                <a:lnTo>
                  <a:pt x="435563" y="690709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2197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7640" y="0"/>
            <a:ext cx="12199640" cy="5724000"/>
          </a:xfrm>
          <a:custGeom>
            <a:avLst/>
            <a:gdLst>
              <a:gd name="connsiteX0" fmla="*/ 0 w 12192000"/>
              <a:gd name="connsiteY0" fmla="*/ 0 h 5724000"/>
              <a:gd name="connsiteX1" fmla="*/ 481586 w 12192000"/>
              <a:gd name="connsiteY1" fmla="*/ 0 h 5724000"/>
              <a:gd name="connsiteX2" fmla="*/ 481586 w 12192000"/>
              <a:gd name="connsiteY2" fmla="*/ 84842 h 5724000"/>
              <a:gd name="connsiteX3" fmla="*/ 11710415 w 12192000"/>
              <a:gd name="connsiteY3" fmla="*/ 84842 h 5724000"/>
              <a:gd name="connsiteX4" fmla="*/ 11710415 w 12192000"/>
              <a:gd name="connsiteY4" fmla="*/ 0 h 5724000"/>
              <a:gd name="connsiteX5" fmla="*/ 12192000 w 12192000"/>
              <a:gd name="connsiteY5" fmla="*/ 0 h 5724000"/>
              <a:gd name="connsiteX6" fmla="*/ 12192000 w 12192000"/>
              <a:gd name="connsiteY6" fmla="*/ 5724000 h 5724000"/>
              <a:gd name="connsiteX7" fmla="*/ 0 w 12192000"/>
              <a:gd name="connsiteY7" fmla="*/ 5724000 h 57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4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724000"/>
                </a:lnTo>
                <a:lnTo>
                  <a:pt x="0" y="572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839311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839311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704019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24983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4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11224985" cy="45143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buNone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40921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1234691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091751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68413" y="3708976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68413" y="47620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286706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68413" y="161131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68413" y="266435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1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53381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490139"/>
            <a:ext cx="7461950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55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8" y="1149852"/>
            <a:ext cx="7461953" cy="4514317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>
                <a:solidFill>
                  <a:srgbClr val="4B4B4B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6" hasCustomPrompt="1"/>
          </p:nvPr>
        </p:nvSpPr>
        <p:spPr>
          <a:xfrm>
            <a:off x="7931150" y="0"/>
            <a:ext cx="4260850" cy="5832000"/>
          </a:xfrm>
          <a:custGeom>
            <a:avLst/>
            <a:gdLst>
              <a:gd name="connsiteX0" fmla="*/ 3779265 w 4260850"/>
              <a:gd name="connsiteY0" fmla="*/ 0 h 5897563"/>
              <a:gd name="connsiteX1" fmla="*/ 4260850 w 4260850"/>
              <a:gd name="connsiteY1" fmla="*/ 0 h 5897563"/>
              <a:gd name="connsiteX2" fmla="*/ 4260850 w 4260850"/>
              <a:gd name="connsiteY2" fmla="*/ 5897563 h 5897563"/>
              <a:gd name="connsiteX3" fmla="*/ 0 w 4260850"/>
              <a:gd name="connsiteY3" fmla="*/ 5897563 h 5897563"/>
              <a:gd name="connsiteX4" fmla="*/ 0 w 4260850"/>
              <a:gd name="connsiteY4" fmla="*/ 84842 h 5897563"/>
              <a:gd name="connsiteX5" fmla="*/ 3779265 w 4260850"/>
              <a:gd name="connsiteY5" fmla="*/ 84842 h 589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0850" h="5897563">
                <a:moveTo>
                  <a:pt x="3779265" y="0"/>
                </a:moveTo>
                <a:lnTo>
                  <a:pt x="4260850" y="0"/>
                </a:lnTo>
                <a:lnTo>
                  <a:pt x="4260850" y="5897563"/>
                </a:lnTo>
                <a:lnTo>
                  <a:pt x="0" y="5897563"/>
                </a:lnTo>
                <a:lnTo>
                  <a:pt x="0" y="84842"/>
                </a:lnTo>
                <a:lnTo>
                  <a:pt x="3779265" y="848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FB10F"/>
              </a:buClr>
              <a:buSzPct val="120000"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Click to add a picture with white background</a:t>
            </a:r>
          </a:p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880700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9209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3413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1973963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394367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018589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438993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071626"/>
            <a:ext cx="7467603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492030"/>
            <a:ext cx="7461953" cy="463550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17"/>
          </p:nvPr>
        </p:nvSpPr>
        <p:spPr>
          <a:xfrm>
            <a:off x="8743949" y="490139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26"/>
          </p:nvPr>
        </p:nvSpPr>
        <p:spPr>
          <a:xfrm>
            <a:off x="9348092" y="2263662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27"/>
          </p:nvPr>
        </p:nvSpPr>
        <p:spPr>
          <a:xfrm>
            <a:off x="8808034" y="4037186"/>
            <a:ext cx="2060175" cy="1625036"/>
          </a:xfrm>
          <a:custGeom>
            <a:avLst/>
            <a:gdLst>
              <a:gd name="connsiteX0" fmla="*/ 1006904 w 3980328"/>
              <a:gd name="connsiteY0" fmla="*/ 0 h 3040627"/>
              <a:gd name="connsiteX1" fmla="*/ 2973424 w 3980328"/>
              <a:gd name="connsiteY1" fmla="*/ 0 h 3040627"/>
              <a:gd name="connsiteX2" fmla="*/ 3980328 w 3980328"/>
              <a:gd name="connsiteY2" fmla="*/ 1520314 h 3040627"/>
              <a:gd name="connsiteX3" fmla="*/ 2973424 w 3980328"/>
              <a:gd name="connsiteY3" fmla="*/ 3040627 h 3040627"/>
              <a:gd name="connsiteX4" fmla="*/ 1006904 w 3980328"/>
              <a:gd name="connsiteY4" fmla="*/ 3040627 h 3040627"/>
              <a:gd name="connsiteX5" fmla="*/ 0 w 3980328"/>
              <a:gd name="connsiteY5" fmla="*/ 1520314 h 304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0328" h="3040627">
                <a:moveTo>
                  <a:pt x="1006904" y="0"/>
                </a:moveTo>
                <a:lnTo>
                  <a:pt x="2973424" y="0"/>
                </a:lnTo>
                <a:lnTo>
                  <a:pt x="3980328" y="1520314"/>
                </a:lnTo>
                <a:lnTo>
                  <a:pt x="2973424" y="3040627"/>
                </a:lnTo>
                <a:lnTo>
                  <a:pt x="1006904" y="3040627"/>
                </a:lnTo>
                <a:lnTo>
                  <a:pt x="0" y="1520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732086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90139"/>
            <a:ext cx="10363199" cy="4921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5FB10F"/>
                </a:solidFill>
              </a:defRPr>
            </a:lvl1pPr>
          </a:lstStyle>
          <a:p>
            <a:pPr defTabSz="914400"/>
            <a:r>
              <a:rPr lang="en-US" kern="0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7" y="11909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8" name="Text Placeholder 57"/>
          <p:cNvSpPr>
            <a:spLocks noGrp="1"/>
          </p:cNvSpPr>
          <p:nvPr>
            <p:ph type="body" sz="quarter" idx="19" hasCustomPrompt="1"/>
          </p:nvPr>
        </p:nvSpPr>
        <p:spPr>
          <a:xfrm>
            <a:off x="457197" y="16113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457197" y="2243946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0" name="Text Placeholder 57"/>
          <p:cNvSpPr>
            <a:spLocks noGrp="1"/>
          </p:cNvSpPr>
          <p:nvPr>
            <p:ph type="body" sz="quarter" idx="21" hasCustomPrompt="1"/>
          </p:nvPr>
        </p:nvSpPr>
        <p:spPr>
          <a:xfrm>
            <a:off x="457197" y="2664350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197" y="3288572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2" name="Text Placeholder 57"/>
          <p:cNvSpPr>
            <a:spLocks noGrp="1"/>
          </p:cNvSpPr>
          <p:nvPr>
            <p:ph type="body" sz="quarter" idx="23" hasCustomPrompt="1"/>
          </p:nvPr>
        </p:nvSpPr>
        <p:spPr>
          <a:xfrm>
            <a:off x="457197" y="3708976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57197" y="4341609"/>
            <a:ext cx="10371050" cy="4206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5FB10F"/>
                </a:solidFill>
              </a:defRPr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66" name="Text Placeholder 57"/>
          <p:cNvSpPr>
            <a:spLocks noGrp="1"/>
          </p:cNvSpPr>
          <p:nvPr>
            <p:ph type="body" sz="quarter" idx="25" hasCustomPrompt="1"/>
          </p:nvPr>
        </p:nvSpPr>
        <p:spPr>
          <a:xfrm>
            <a:off x="457197" y="4762013"/>
            <a:ext cx="10363203" cy="463550"/>
          </a:xfrm>
        </p:spPr>
        <p:txBody>
          <a:bodyPr anchor="ctr">
            <a:normAutofit/>
          </a:bodyPr>
          <a:lstStyle>
            <a:lvl1pPr marL="234000" indent="-234000">
              <a:lnSpc>
                <a:spcPct val="100000"/>
              </a:lnSpc>
              <a:spcBef>
                <a:spcPts val="600"/>
              </a:spcBef>
              <a:buClr>
                <a:srgbClr val="5FB10F"/>
              </a:buClr>
              <a:buSzPct val="120000"/>
              <a:defRPr sz="2000"/>
            </a:lvl1pPr>
          </a:lstStyle>
          <a:p>
            <a:pPr lvl="0"/>
            <a:r>
              <a:rPr lang="en-US" dirty="0"/>
              <a:t>Click to 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033261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50829" y="5897505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1A077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650829" y="6247032"/>
            <a:ext cx="9321535" cy="46644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rgbClr val="5FB10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18757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-7640" y="5830888"/>
            <a:ext cx="12199640" cy="1033462"/>
          </a:xfrm>
          <a:prstGeom prst="rect">
            <a:avLst/>
          </a:prstGeom>
          <a:solidFill>
            <a:srgbClr val="EEE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057A132A-EE62-4EF6-836E-42BE3A6C9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47" y="6013269"/>
            <a:ext cx="931489" cy="152680"/>
          </a:xfrm>
          <a:prstGeom prst="rect">
            <a:avLst/>
          </a:pr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8D00FCBB-CFD8-4B46-8ED2-3A25E6A680E1}"/>
              </a:ext>
            </a:extLst>
          </p:cNvPr>
          <p:cNvSpPr>
            <a:spLocks/>
          </p:cNvSpPr>
          <p:nvPr/>
        </p:nvSpPr>
        <p:spPr bwMode="auto">
          <a:xfrm>
            <a:off x="491659" y="6035681"/>
            <a:ext cx="84044" cy="99452"/>
          </a:xfrm>
          <a:custGeom>
            <a:avLst/>
            <a:gdLst>
              <a:gd name="T0" fmla="*/ 46 w 60"/>
              <a:gd name="T1" fmla="*/ 50 h 71"/>
              <a:gd name="T2" fmla="*/ 45 w 60"/>
              <a:gd name="T3" fmla="*/ 0 h 71"/>
              <a:gd name="T4" fmla="*/ 60 w 60"/>
              <a:gd name="T5" fmla="*/ 0 h 71"/>
              <a:gd name="T6" fmla="*/ 60 w 60"/>
              <a:gd name="T7" fmla="*/ 71 h 71"/>
              <a:gd name="T8" fmla="*/ 47 w 60"/>
              <a:gd name="T9" fmla="*/ 71 h 71"/>
              <a:gd name="T10" fmla="*/ 14 w 60"/>
              <a:gd name="T11" fmla="*/ 22 h 71"/>
              <a:gd name="T12" fmla="*/ 14 w 60"/>
              <a:gd name="T13" fmla="*/ 71 h 71"/>
              <a:gd name="T14" fmla="*/ 0 w 60"/>
              <a:gd name="T15" fmla="*/ 71 h 71"/>
              <a:gd name="T16" fmla="*/ 0 w 60"/>
              <a:gd name="T17" fmla="*/ 0 h 71"/>
              <a:gd name="T18" fmla="*/ 14 w 60"/>
              <a:gd name="T19" fmla="*/ 0 h 71"/>
              <a:gd name="T20" fmla="*/ 46 w 60"/>
              <a:gd name="T21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" h="71">
                <a:moveTo>
                  <a:pt x="46" y="50"/>
                </a:moveTo>
                <a:lnTo>
                  <a:pt x="45" y="0"/>
                </a:lnTo>
                <a:lnTo>
                  <a:pt x="60" y="0"/>
                </a:lnTo>
                <a:lnTo>
                  <a:pt x="60" y="71"/>
                </a:lnTo>
                <a:lnTo>
                  <a:pt x="47" y="71"/>
                </a:lnTo>
                <a:lnTo>
                  <a:pt x="14" y="22"/>
                </a:lnTo>
                <a:lnTo>
                  <a:pt x="14" y="71"/>
                </a:lnTo>
                <a:lnTo>
                  <a:pt x="0" y="71"/>
                </a:lnTo>
                <a:lnTo>
                  <a:pt x="0" y="0"/>
                </a:lnTo>
                <a:lnTo>
                  <a:pt x="14" y="0"/>
                </a:lnTo>
                <a:lnTo>
                  <a:pt x="46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7A8D6E33-AA6D-4E16-9538-8388946EC1EE}"/>
              </a:ext>
            </a:extLst>
          </p:cNvPr>
          <p:cNvSpPr>
            <a:spLocks noEditPoints="1"/>
          </p:cNvSpPr>
          <p:nvPr/>
        </p:nvSpPr>
        <p:spPr bwMode="auto">
          <a:xfrm>
            <a:off x="634534" y="6059493"/>
            <a:ext cx="81243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8 w 77"/>
              <a:gd name="T23" fmla="*/ 60 h 75"/>
              <a:gd name="T24" fmla="*/ 57 w 77"/>
              <a:gd name="T25" fmla="*/ 48 h 75"/>
              <a:gd name="T26" fmla="*/ 60 w 77"/>
              <a:gd name="T27" fmla="*/ 38 h 75"/>
              <a:gd name="T28" fmla="*/ 58 w 77"/>
              <a:gd name="T29" fmla="*/ 28 h 75"/>
              <a:gd name="T30" fmla="*/ 38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5" y="71"/>
                  <a:pt x="46" y="75"/>
                  <a:pt x="36" y="75"/>
                </a:cubicBezTo>
                <a:cubicBezTo>
                  <a:pt x="13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3" y="60"/>
                  <a:pt x="38" y="60"/>
                </a:cubicBezTo>
                <a:cubicBezTo>
                  <a:pt x="48" y="60"/>
                  <a:pt x="54" y="55"/>
                  <a:pt x="57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0" y="35"/>
                  <a:pt x="59" y="31"/>
                  <a:pt x="58" y="28"/>
                </a:cubicBezTo>
                <a:cubicBezTo>
                  <a:pt x="55" y="22"/>
                  <a:pt x="48" y="16"/>
                  <a:pt x="38" y="16"/>
                </a:cubicBezTo>
                <a:cubicBezTo>
                  <a:pt x="24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1" name="Freeform 8">
            <a:extLst>
              <a:ext uri="{FF2B5EF4-FFF2-40B4-BE49-F238E27FC236}">
                <a16:creationId xmlns:a16="http://schemas.microsoft.com/office/drawing/2014/main" id="{21BA347C-BEB6-484D-B877-40051727F69E}"/>
              </a:ext>
            </a:extLst>
          </p:cNvPr>
          <p:cNvSpPr>
            <a:spLocks/>
          </p:cNvSpPr>
          <p:nvPr/>
        </p:nvSpPr>
        <p:spPr bwMode="auto">
          <a:xfrm>
            <a:off x="771806" y="6035681"/>
            <a:ext cx="42022" cy="99452"/>
          </a:xfrm>
          <a:custGeom>
            <a:avLst/>
            <a:gdLst>
              <a:gd name="T0" fmla="*/ 8 w 30"/>
              <a:gd name="T1" fmla="*/ 28 h 71"/>
              <a:gd name="T2" fmla="*/ 0 w 30"/>
              <a:gd name="T3" fmla="*/ 28 h 71"/>
              <a:gd name="T4" fmla="*/ 0 w 30"/>
              <a:gd name="T5" fmla="*/ 19 h 71"/>
              <a:gd name="T6" fmla="*/ 8 w 30"/>
              <a:gd name="T7" fmla="*/ 19 h 71"/>
              <a:gd name="T8" fmla="*/ 8 w 30"/>
              <a:gd name="T9" fmla="*/ 0 h 71"/>
              <a:gd name="T10" fmla="*/ 20 w 30"/>
              <a:gd name="T11" fmla="*/ 0 h 71"/>
              <a:gd name="T12" fmla="*/ 20 w 30"/>
              <a:gd name="T13" fmla="*/ 19 h 71"/>
              <a:gd name="T14" fmla="*/ 30 w 30"/>
              <a:gd name="T15" fmla="*/ 19 h 71"/>
              <a:gd name="T16" fmla="*/ 30 w 30"/>
              <a:gd name="T17" fmla="*/ 28 h 71"/>
              <a:gd name="T18" fmla="*/ 20 w 30"/>
              <a:gd name="T19" fmla="*/ 28 h 71"/>
              <a:gd name="T20" fmla="*/ 20 w 30"/>
              <a:gd name="T21" fmla="*/ 71 h 71"/>
              <a:gd name="T22" fmla="*/ 8 w 30"/>
              <a:gd name="T23" fmla="*/ 71 h 71"/>
              <a:gd name="T24" fmla="*/ 8 w 30"/>
              <a:gd name="T25" fmla="*/ 28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71">
                <a:moveTo>
                  <a:pt x="8" y="28"/>
                </a:moveTo>
                <a:lnTo>
                  <a:pt x="0" y="28"/>
                </a:lnTo>
                <a:lnTo>
                  <a:pt x="0" y="19"/>
                </a:lnTo>
                <a:lnTo>
                  <a:pt x="8" y="19"/>
                </a:lnTo>
                <a:lnTo>
                  <a:pt x="8" y="0"/>
                </a:lnTo>
                <a:lnTo>
                  <a:pt x="20" y="0"/>
                </a:lnTo>
                <a:lnTo>
                  <a:pt x="20" y="19"/>
                </a:lnTo>
                <a:lnTo>
                  <a:pt x="30" y="19"/>
                </a:lnTo>
                <a:lnTo>
                  <a:pt x="30" y="28"/>
                </a:lnTo>
                <a:lnTo>
                  <a:pt x="20" y="28"/>
                </a:lnTo>
                <a:lnTo>
                  <a:pt x="20" y="71"/>
                </a:lnTo>
                <a:lnTo>
                  <a:pt x="8" y="71"/>
                </a:lnTo>
                <a:lnTo>
                  <a:pt x="8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3AA08844-C7DD-45D7-B6B4-26B05B7A21A1}"/>
              </a:ext>
            </a:extLst>
          </p:cNvPr>
          <p:cNvSpPr>
            <a:spLocks noEditPoints="1"/>
          </p:cNvSpPr>
          <p:nvPr/>
        </p:nvSpPr>
        <p:spPr bwMode="auto">
          <a:xfrm>
            <a:off x="868456" y="6035681"/>
            <a:ext cx="18210" cy="99452"/>
          </a:xfrm>
          <a:custGeom>
            <a:avLst/>
            <a:gdLst>
              <a:gd name="T0" fmla="*/ 0 w 13"/>
              <a:gd name="T1" fmla="*/ 0 h 71"/>
              <a:gd name="T2" fmla="*/ 13 w 13"/>
              <a:gd name="T3" fmla="*/ 0 h 71"/>
              <a:gd name="T4" fmla="*/ 13 w 13"/>
              <a:gd name="T5" fmla="*/ 11 h 71"/>
              <a:gd name="T6" fmla="*/ 0 w 13"/>
              <a:gd name="T7" fmla="*/ 11 h 71"/>
              <a:gd name="T8" fmla="*/ 0 w 13"/>
              <a:gd name="T9" fmla="*/ 0 h 71"/>
              <a:gd name="T10" fmla="*/ 0 w 13"/>
              <a:gd name="T11" fmla="*/ 19 h 71"/>
              <a:gd name="T12" fmla="*/ 13 w 13"/>
              <a:gd name="T13" fmla="*/ 19 h 71"/>
              <a:gd name="T14" fmla="*/ 13 w 13"/>
              <a:gd name="T15" fmla="*/ 71 h 71"/>
              <a:gd name="T16" fmla="*/ 0 w 13"/>
              <a:gd name="T17" fmla="*/ 71 h 71"/>
              <a:gd name="T18" fmla="*/ 0 w 13"/>
              <a:gd name="T19" fmla="*/ 1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71">
                <a:moveTo>
                  <a:pt x="0" y="0"/>
                </a:moveTo>
                <a:lnTo>
                  <a:pt x="13" y="0"/>
                </a:lnTo>
                <a:lnTo>
                  <a:pt x="13" y="11"/>
                </a:lnTo>
                <a:lnTo>
                  <a:pt x="0" y="11"/>
                </a:lnTo>
                <a:lnTo>
                  <a:pt x="0" y="0"/>
                </a:lnTo>
                <a:close/>
                <a:moveTo>
                  <a:pt x="0" y="19"/>
                </a:moveTo>
                <a:lnTo>
                  <a:pt x="13" y="19"/>
                </a:lnTo>
                <a:lnTo>
                  <a:pt x="13" y="71"/>
                </a:lnTo>
                <a:lnTo>
                  <a:pt x="0" y="71"/>
                </a:lnTo>
                <a:lnTo>
                  <a:pt x="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3" name="Freeform 10">
            <a:extLst>
              <a:ext uri="{FF2B5EF4-FFF2-40B4-BE49-F238E27FC236}">
                <a16:creationId xmlns:a16="http://schemas.microsoft.com/office/drawing/2014/main" id="{AB41D05D-8C75-4FF8-978D-AED98F15AE76}"/>
              </a:ext>
            </a:extLst>
          </p:cNvPr>
          <p:cNvSpPr>
            <a:spLocks noEditPoints="1"/>
          </p:cNvSpPr>
          <p:nvPr/>
        </p:nvSpPr>
        <p:spPr bwMode="auto">
          <a:xfrm>
            <a:off x="945497" y="6059493"/>
            <a:ext cx="79842" cy="78441"/>
          </a:xfrm>
          <a:custGeom>
            <a:avLst/>
            <a:gdLst>
              <a:gd name="T0" fmla="*/ 0 w 77"/>
              <a:gd name="T1" fmla="*/ 37 h 75"/>
              <a:gd name="T2" fmla="*/ 38 w 77"/>
              <a:gd name="T3" fmla="*/ 0 h 75"/>
              <a:gd name="T4" fmla="*/ 77 w 77"/>
              <a:gd name="T5" fmla="*/ 38 h 75"/>
              <a:gd name="T6" fmla="*/ 38 w 77"/>
              <a:gd name="T7" fmla="*/ 75 h 75"/>
              <a:gd name="T8" fmla="*/ 0 w 77"/>
              <a:gd name="T9" fmla="*/ 38 h 75"/>
              <a:gd name="T10" fmla="*/ 0 w 77"/>
              <a:gd name="T11" fmla="*/ 37 h 75"/>
              <a:gd name="T12" fmla="*/ 17 w 77"/>
              <a:gd name="T13" fmla="*/ 38 h 75"/>
              <a:gd name="T14" fmla="*/ 38 w 77"/>
              <a:gd name="T15" fmla="*/ 59 h 75"/>
              <a:gd name="T16" fmla="*/ 59 w 77"/>
              <a:gd name="T17" fmla="*/ 38 h 75"/>
              <a:gd name="T18" fmla="*/ 38 w 77"/>
              <a:gd name="T19" fmla="*/ 16 h 75"/>
              <a:gd name="T20" fmla="*/ 17 w 77"/>
              <a:gd name="T21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" h="75">
                <a:moveTo>
                  <a:pt x="0" y="37"/>
                </a:moveTo>
                <a:cubicBezTo>
                  <a:pt x="0" y="19"/>
                  <a:pt x="14" y="0"/>
                  <a:pt x="38" y="0"/>
                </a:cubicBezTo>
                <a:cubicBezTo>
                  <a:pt x="63" y="0"/>
                  <a:pt x="77" y="19"/>
                  <a:pt x="77" y="38"/>
                </a:cubicBezTo>
                <a:cubicBezTo>
                  <a:pt x="77" y="56"/>
                  <a:pt x="63" y="75"/>
                  <a:pt x="38" y="75"/>
                </a:cubicBezTo>
                <a:cubicBezTo>
                  <a:pt x="14" y="75"/>
                  <a:pt x="0" y="56"/>
                  <a:pt x="0" y="38"/>
                </a:cubicBezTo>
                <a:lnTo>
                  <a:pt x="0" y="37"/>
                </a:lnTo>
                <a:close/>
                <a:moveTo>
                  <a:pt x="17" y="38"/>
                </a:moveTo>
                <a:cubicBezTo>
                  <a:pt x="17" y="50"/>
                  <a:pt x="27" y="59"/>
                  <a:pt x="38" y="59"/>
                </a:cubicBezTo>
                <a:cubicBezTo>
                  <a:pt x="50" y="59"/>
                  <a:pt x="59" y="50"/>
                  <a:pt x="59" y="38"/>
                </a:cubicBezTo>
                <a:cubicBezTo>
                  <a:pt x="59" y="25"/>
                  <a:pt x="50" y="16"/>
                  <a:pt x="38" y="16"/>
                </a:cubicBezTo>
                <a:cubicBezTo>
                  <a:pt x="27" y="16"/>
                  <a:pt x="17" y="25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4" name="Freeform 11">
            <a:extLst>
              <a:ext uri="{FF2B5EF4-FFF2-40B4-BE49-F238E27FC236}">
                <a16:creationId xmlns:a16="http://schemas.microsoft.com/office/drawing/2014/main" id="{B7B6B21D-C43E-42C8-8D39-4757339BC47B}"/>
              </a:ext>
            </a:extLst>
          </p:cNvPr>
          <p:cNvSpPr>
            <a:spLocks/>
          </p:cNvSpPr>
          <p:nvPr/>
        </p:nvSpPr>
        <p:spPr bwMode="auto">
          <a:xfrm>
            <a:off x="1084169" y="6059493"/>
            <a:ext cx="67235" cy="75640"/>
          </a:xfrm>
          <a:custGeom>
            <a:avLst/>
            <a:gdLst>
              <a:gd name="T0" fmla="*/ 0 w 65"/>
              <a:gd name="T1" fmla="*/ 2 h 73"/>
              <a:gd name="T2" fmla="*/ 16 w 65"/>
              <a:gd name="T3" fmla="*/ 2 h 73"/>
              <a:gd name="T4" fmla="*/ 16 w 65"/>
              <a:gd name="T5" fmla="*/ 12 h 73"/>
              <a:gd name="T6" fmla="*/ 38 w 65"/>
              <a:gd name="T7" fmla="*/ 0 h 73"/>
              <a:gd name="T8" fmla="*/ 65 w 65"/>
              <a:gd name="T9" fmla="*/ 30 h 73"/>
              <a:gd name="T10" fmla="*/ 65 w 65"/>
              <a:gd name="T11" fmla="*/ 73 h 73"/>
              <a:gd name="T12" fmla="*/ 48 w 65"/>
              <a:gd name="T13" fmla="*/ 73 h 73"/>
              <a:gd name="T14" fmla="*/ 48 w 65"/>
              <a:gd name="T15" fmla="*/ 35 h 73"/>
              <a:gd name="T16" fmla="*/ 33 w 65"/>
              <a:gd name="T17" fmla="*/ 16 h 73"/>
              <a:gd name="T18" fmla="*/ 17 w 65"/>
              <a:gd name="T19" fmla="*/ 34 h 73"/>
              <a:gd name="T20" fmla="*/ 17 w 65"/>
              <a:gd name="T21" fmla="*/ 73 h 73"/>
              <a:gd name="T22" fmla="*/ 0 w 65"/>
              <a:gd name="T23" fmla="*/ 73 h 73"/>
              <a:gd name="T24" fmla="*/ 0 w 65"/>
              <a:gd name="T25" fmla="*/ 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73">
                <a:moveTo>
                  <a:pt x="0" y="2"/>
                </a:moveTo>
                <a:cubicBezTo>
                  <a:pt x="16" y="2"/>
                  <a:pt x="16" y="2"/>
                  <a:pt x="16" y="2"/>
                </a:cubicBezTo>
                <a:cubicBezTo>
                  <a:pt x="16" y="5"/>
                  <a:pt x="16" y="8"/>
                  <a:pt x="16" y="12"/>
                </a:cubicBezTo>
                <a:cubicBezTo>
                  <a:pt x="19" y="6"/>
                  <a:pt x="25" y="0"/>
                  <a:pt x="38" y="0"/>
                </a:cubicBezTo>
                <a:cubicBezTo>
                  <a:pt x="61" y="0"/>
                  <a:pt x="65" y="18"/>
                  <a:pt x="65" y="30"/>
                </a:cubicBezTo>
                <a:cubicBezTo>
                  <a:pt x="65" y="73"/>
                  <a:pt x="65" y="73"/>
                  <a:pt x="65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24"/>
                  <a:pt x="45" y="16"/>
                  <a:pt x="33" y="16"/>
                </a:cubicBezTo>
                <a:cubicBezTo>
                  <a:pt x="21" y="16"/>
                  <a:pt x="17" y="24"/>
                  <a:pt x="17" y="34"/>
                </a:cubicBezTo>
                <a:cubicBezTo>
                  <a:pt x="17" y="73"/>
                  <a:pt x="17" y="73"/>
                  <a:pt x="17" y="73"/>
                </a:cubicBezTo>
                <a:cubicBezTo>
                  <a:pt x="0" y="73"/>
                  <a:pt x="0" y="73"/>
                  <a:pt x="0" y="73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5" name="Freeform 12">
            <a:extLst>
              <a:ext uri="{FF2B5EF4-FFF2-40B4-BE49-F238E27FC236}">
                <a16:creationId xmlns:a16="http://schemas.microsoft.com/office/drawing/2014/main" id="{49D41FDE-8808-42F0-BCC6-A3B57E8E8BFC}"/>
              </a:ext>
            </a:extLst>
          </p:cNvPr>
          <p:cNvSpPr>
            <a:spLocks noEditPoints="1"/>
          </p:cNvSpPr>
          <p:nvPr/>
        </p:nvSpPr>
        <p:spPr bwMode="auto">
          <a:xfrm>
            <a:off x="1211637" y="6059493"/>
            <a:ext cx="79842" cy="78441"/>
          </a:xfrm>
          <a:custGeom>
            <a:avLst/>
            <a:gdLst>
              <a:gd name="T0" fmla="*/ 77 w 77"/>
              <a:gd name="T1" fmla="*/ 73 h 75"/>
              <a:gd name="T2" fmla="*/ 60 w 77"/>
              <a:gd name="T3" fmla="*/ 73 h 75"/>
              <a:gd name="T4" fmla="*/ 60 w 77"/>
              <a:gd name="T5" fmla="*/ 63 h 75"/>
              <a:gd name="T6" fmla="*/ 36 w 77"/>
              <a:gd name="T7" fmla="*/ 75 h 75"/>
              <a:gd name="T8" fmla="*/ 0 w 77"/>
              <a:gd name="T9" fmla="*/ 38 h 75"/>
              <a:gd name="T10" fmla="*/ 36 w 77"/>
              <a:gd name="T11" fmla="*/ 0 h 75"/>
              <a:gd name="T12" fmla="*/ 60 w 77"/>
              <a:gd name="T13" fmla="*/ 12 h 75"/>
              <a:gd name="T14" fmla="*/ 60 w 77"/>
              <a:gd name="T15" fmla="*/ 2 h 75"/>
              <a:gd name="T16" fmla="*/ 77 w 77"/>
              <a:gd name="T17" fmla="*/ 2 h 75"/>
              <a:gd name="T18" fmla="*/ 77 w 77"/>
              <a:gd name="T19" fmla="*/ 73 h 75"/>
              <a:gd name="T20" fmla="*/ 17 w 77"/>
              <a:gd name="T21" fmla="*/ 38 h 75"/>
              <a:gd name="T22" fmla="*/ 39 w 77"/>
              <a:gd name="T23" fmla="*/ 60 h 75"/>
              <a:gd name="T24" fmla="*/ 58 w 77"/>
              <a:gd name="T25" fmla="*/ 48 h 75"/>
              <a:gd name="T26" fmla="*/ 60 w 77"/>
              <a:gd name="T27" fmla="*/ 38 h 75"/>
              <a:gd name="T28" fmla="*/ 59 w 77"/>
              <a:gd name="T29" fmla="*/ 28 h 75"/>
              <a:gd name="T30" fmla="*/ 39 w 77"/>
              <a:gd name="T31" fmla="*/ 16 h 75"/>
              <a:gd name="T32" fmla="*/ 17 w 77"/>
              <a:gd name="T3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75">
                <a:moveTo>
                  <a:pt x="77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1"/>
                  <a:pt x="46" y="75"/>
                  <a:pt x="36" y="75"/>
                </a:cubicBezTo>
                <a:cubicBezTo>
                  <a:pt x="14" y="75"/>
                  <a:pt x="0" y="58"/>
                  <a:pt x="0" y="38"/>
                </a:cubicBezTo>
                <a:cubicBezTo>
                  <a:pt x="0" y="15"/>
                  <a:pt x="16" y="0"/>
                  <a:pt x="36" y="0"/>
                </a:cubicBezTo>
                <a:cubicBezTo>
                  <a:pt x="49" y="0"/>
                  <a:pt x="57" y="7"/>
                  <a:pt x="60" y="12"/>
                </a:cubicBezTo>
                <a:cubicBezTo>
                  <a:pt x="60" y="2"/>
                  <a:pt x="60" y="2"/>
                  <a:pt x="60" y="2"/>
                </a:cubicBezTo>
                <a:cubicBezTo>
                  <a:pt x="77" y="2"/>
                  <a:pt x="77" y="2"/>
                  <a:pt x="77" y="2"/>
                </a:cubicBezTo>
                <a:lnTo>
                  <a:pt x="77" y="73"/>
                </a:lnTo>
                <a:close/>
                <a:moveTo>
                  <a:pt x="17" y="38"/>
                </a:moveTo>
                <a:cubicBezTo>
                  <a:pt x="17" y="47"/>
                  <a:pt x="24" y="60"/>
                  <a:pt x="39" y="60"/>
                </a:cubicBezTo>
                <a:cubicBezTo>
                  <a:pt x="48" y="60"/>
                  <a:pt x="55" y="55"/>
                  <a:pt x="58" y="48"/>
                </a:cubicBezTo>
                <a:cubicBezTo>
                  <a:pt x="59" y="45"/>
                  <a:pt x="60" y="42"/>
                  <a:pt x="60" y="38"/>
                </a:cubicBezTo>
                <a:cubicBezTo>
                  <a:pt x="61" y="35"/>
                  <a:pt x="60" y="31"/>
                  <a:pt x="59" y="28"/>
                </a:cubicBezTo>
                <a:cubicBezTo>
                  <a:pt x="56" y="22"/>
                  <a:pt x="49" y="16"/>
                  <a:pt x="39" y="16"/>
                </a:cubicBezTo>
                <a:cubicBezTo>
                  <a:pt x="25" y="16"/>
                  <a:pt x="17" y="27"/>
                  <a:pt x="17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9D7AD2FB-3B0C-4499-923C-A4B36A3ED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4512" y="6035681"/>
            <a:ext cx="16809" cy="99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7" name="Freeform 14">
            <a:extLst>
              <a:ext uri="{FF2B5EF4-FFF2-40B4-BE49-F238E27FC236}">
                <a16:creationId xmlns:a16="http://schemas.microsoft.com/office/drawing/2014/main" id="{5F6DDF62-82A5-45B1-9DD5-95999D97CE1E}"/>
              </a:ext>
            </a:extLst>
          </p:cNvPr>
          <p:cNvSpPr>
            <a:spLocks/>
          </p:cNvSpPr>
          <p:nvPr/>
        </p:nvSpPr>
        <p:spPr bwMode="auto">
          <a:xfrm>
            <a:off x="469247" y="6202368"/>
            <a:ext cx="74239" cy="144275"/>
          </a:xfrm>
          <a:custGeom>
            <a:avLst/>
            <a:gdLst>
              <a:gd name="T0" fmla="*/ 0 w 53"/>
              <a:gd name="T1" fmla="*/ 0 h 103"/>
              <a:gd name="T2" fmla="*/ 53 w 53"/>
              <a:gd name="T3" fmla="*/ 0 h 103"/>
              <a:gd name="T4" fmla="*/ 53 w 53"/>
              <a:gd name="T5" fmla="*/ 15 h 103"/>
              <a:gd name="T6" fmla="*/ 16 w 53"/>
              <a:gd name="T7" fmla="*/ 15 h 103"/>
              <a:gd name="T8" fmla="*/ 16 w 53"/>
              <a:gd name="T9" fmla="*/ 44 h 103"/>
              <a:gd name="T10" fmla="*/ 53 w 53"/>
              <a:gd name="T11" fmla="*/ 44 h 103"/>
              <a:gd name="T12" fmla="*/ 53 w 53"/>
              <a:gd name="T13" fmla="*/ 58 h 103"/>
              <a:gd name="T14" fmla="*/ 16 w 53"/>
              <a:gd name="T15" fmla="*/ 58 h 103"/>
              <a:gd name="T16" fmla="*/ 16 w 53"/>
              <a:gd name="T17" fmla="*/ 103 h 103"/>
              <a:gd name="T18" fmla="*/ 0 w 53"/>
              <a:gd name="T19" fmla="*/ 103 h 103"/>
              <a:gd name="T20" fmla="*/ 0 w 53"/>
              <a:gd name="T21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03">
                <a:moveTo>
                  <a:pt x="0" y="0"/>
                </a:moveTo>
                <a:lnTo>
                  <a:pt x="53" y="0"/>
                </a:lnTo>
                <a:lnTo>
                  <a:pt x="53" y="15"/>
                </a:lnTo>
                <a:lnTo>
                  <a:pt x="16" y="15"/>
                </a:lnTo>
                <a:lnTo>
                  <a:pt x="16" y="44"/>
                </a:lnTo>
                <a:lnTo>
                  <a:pt x="53" y="44"/>
                </a:lnTo>
                <a:lnTo>
                  <a:pt x="53" y="58"/>
                </a:lnTo>
                <a:lnTo>
                  <a:pt x="16" y="58"/>
                </a:lnTo>
                <a:lnTo>
                  <a:pt x="16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8" name="Freeform 15">
            <a:extLst>
              <a:ext uri="{FF2B5EF4-FFF2-40B4-BE49-F238E27FC236}">
                <a16:creationId xmlns:a16="http://schemas.microsoft.com/office/drawing/2014/main" id="{FAECA5C9-8BD6-4184-9AD0-EFBD4110BCB2}"/>
              </a:ext>
            </a:extLst>
          </p:cNvPr>
          <p:cNvSpPr>
            <a:spLocks noEditPoints="1"/>
          </p:cNvSpPr>
          <p:nvPr/>
        </p:nvSpPr>
        <p:spPr bwMode="auto">
          <a:xfrm>
            <a:off x="564497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59" name="Freeform 16">
            <a:extLst>
              <a:ext uri="{FF2B5EF4-FFF2-40B4-BE49-F238E27FC236}">
                <a16:creationId xmlns:a16="http://schemas.microsoft.com/office/drawing/2014/main" id="{D53BED81-E3F0-4928-8700-C763850F61CD}"/>
              </a:ext>
            </a:extLst>
          </p:cNvPr>
          <p:cNvSpPr>
            <a:spLocks/>
          </p:cNvSpPr>
          <p:nvPr/>
        </p:nvSpPr>
        <p:spPr bwMode="auto">
          <a:xfrm>
            <a:off x="610721" y="6237387"/>
            <a:ext cx="96651" cy="109257"/>
          </a:xfrm>
          <a:custGeom>
            <a:avLst/>
            <a:gdLst>
              <a:gd name="T0" fmla="*/ 0 w 94"/>
              <a:gd name="T1" fmla="*/ 3 h 105"/>
              <a:gd name="T2" fmla="*/ 19 w 94"/>
              <a:gd name="T3" fmla="*/ 3 h 105"/>
              <a:gd name="T4" fmla="*/ 19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9" y="3"/>
                  <a:pt x="19" y="3"/>
                  <a:pt x="19" y="3"/>
                </a:cubicBezTo>
                <a:cubicBezTo>
                  <a:pt x="19" y="19"/>
                  <a:pt x="19" y="19"/>
                  <a:pt x="19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0" name="Freeform 17">
            <a:extLst>
              <a:ext uri="{FF2B5EF4-FFF2-40B4-BE49-F238E27FC236}">
                <a16:creationId xmlns:a16="http://schemas.microsoft.com/office/drawing/2014/main" id="{546BD642-A2BA-49A1-BBDA-48E77C0B0019}"/>
              </a:ext>
            </a:extLst>
          </p:cNvPr>
          <p:cNvSpPr>
            <a:spLocks noEditPoints="1"/>
          </p:cNvSpPr>
          <p:nvPr/>
        </p:nvSpPr>
        <p:spPr bwMode="auto">
          <a:xfrm>
            <a:off x="726982" y="6237387"/>
            <a:ext cx="114860" cy="112059"/>
          </a:xfrm>
          <a:custGeom>
            <a:avLst/>
            <a:gdLst>
              <a:gd name="T0" fmla="*/ 110 w 110"/>
              <a:gd name="T1" fmla="*/ 105 h 108"/>
              <a:gd name="T2" fmla="*/ 90 w 110"/>
              <a:gd name="T3" fmla="*/ 105 h 108"/>
              <a:gd name="T4" fmla="*/ 90 w 110"/>
              <a:gd name="T5" fmla="*/ 87 h 108"/>
              <a:gd name="T6" fmla="*/ 52 w 110"/>
              <a:gd name="T7" fmla="*/ 108 h 108"/>
              <a:gd name="T8" fmla="*/ 0 w 110"/>
              <a:gd name="T9" fmla="*/ 54 h 108"/>
              <a:gd name="T10" fmla="*/ 52 w 110"/>
              <a:gd name="T11" fmla="*/ 0 h 108"/>
              <a:gd name="T12" fmla="*/ 90 w 110"/>
              <a:gd name="T13" fmla="*/ 21 h 108"/>
              <a:gd name="T14" fmla="*/ 90 w 110"/>
              <a:gd name="T15" fmla="*/ 3 h 108"/>
              <a:gd name="T16" fmla="*/ 110 w 110"/>
              <a:gd name="T17" fmla="*/ 3 h 108"/>
              <a:gd name="T18" fmla="*/ 110 w 110"/>
              <a:gd name="T19" fmla="*/ 105 h 108"/>
              <a:gd name="T20" fmla="*/ 20 w 110"/>
              <a:gd name="T21" fmla="*/ 54 h 108"/>
              <a:gd name="T22" fmla="*/ 55 w 110"/>
              <a:gd name="T23" fmla="*/ 90 h 108"/>
              <a:gd name="T24" fmla="*/ 87 w 110"/>
              <a:gd name="T25" fmla="*/ 69 h 108"/>
              <a:gd name="T26" fmla="*/ 91 w 110"/>
              <a:gd name="T27" fmla="*/ 54 h 108"/>
              <a:gd name="T28" fmla="*/ 88 w 110"/>
              <a:gd name="T29" fmla="*/ 39 h 108"/>
              <a:gd name="T30" fmla="*/ 55 w 110"/>
              <a:gd name="T31" fmla="*/ 18 h 108"/>
              <a:gd name="T32" fmla="*/ 20 w 110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08">
                <a:moveTo>
                  <a:pt x="110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9" y="108"/>
                  <a:pt x="52" y="108"/>
                </a:cubicBezTo>
                <a:cubicBezTo>
                  <a:pt x="20" y="108"/>
                  <a:pt x="0" y="82"/>
                  <a:pt x="0" y="54"/>
                </a:cubicBezTo>
                <a:cubicBezTo>
                  <a:pt x="0" y="23"/>
                  <a:pt x="23" y="0"/>
                  <a:pt x="52" y="0"/>
                </a:cubicBezTo>
                <a:cubicBezTo>
                  <a:pt x="73" y="0"/>
                  <a:pt x="86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10" y="3"/>
                  <a:pt x="110" y="3"/>
                  <a:pt x="110" y="3"/>
                </a:cubicBezTo>
                <a:lnTo>
                  <a:pt x="110" y="105"/>
                </a:lnTo>
                <a:close/>
                <a:moveTo>
                  <a:pt x="20" y="54"/>
                </a:moveTo>
                <a:cubicBezTo>
                  <a:pt x="20" y="69"/>
                  <a:pt x="31" y="90"/>
                  <a:pt x="55" y="90"/>
                </a:cubicBezTo>
                <a:cubicBezTo>
                  <a:pt x="71" y="90"/>
                  <a:pt x="82" y="81"/>
                  <a:pt x="87" y="69"/>
                </a:cubicBezTo>
                <a:cubicBezTo>
                  <a:pt x="89" y="65"/>
                  <a:pt x="90" y="59"/>
                  <a:pt x="91" y="54"/>
                </a:cubicBezTo>
                <a:cubicBezTo>
                  <a:pt x="91" y="49"/>
                  <a:pt x="90" y="44"/>
                  <a:pt x="88" y="39"/>
                </a:cubicBezTo>
                <a:cubicBezTo>
                  <a:pt x="83" y="27"/>
                  <a:pt x="71" y="18"/>
                  <a:pt x="55" y="18"/>
                </a:cubicBezTo>
                <a:cubicBezTo>
                  <a:pt x="34" y="18"/>
                  <a:pt x="20" y="35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1" name="Freeform 18">
            <a:extLst>
              <a:ext uri="{FF2B5EF4-FFF2-40B4-BE49-F238E27FC236}">
                <a16:creationId xmlns:a16="http://schemas.microsoft.com/office/drawing/2014/main" id="{7A0BC99E-3C8E-4EC2-BF7E-4B5D5F5C61EA}"/>
              </a:ext>
            </a:extLst>
          </p:cNvPr>
          <p:cNvSpPr>
            <a:spLocks/>
          </p:cNvSpPr>
          <p:nvPr/>
        </p:nvSpPr>
        <p:spPr bwMode="auto">
          <a:xfrm>
            <a:off x="867056" y="6237387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3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5 w 94"/>
              <a:gd name="T13" fmla="*/ 105 h 105"/>
              <a:gd name="T14" fmla="*/ 75 w 94"/>
              <a:gd name="T15" fmla="*/ 49 h 105"/>
              <a:gd name="T16" fmla="*/ 48 w 94"/>
              <a:gd name="T17" fmla="*/ 18 h 105"/>
              <a:gd name="T18" fmla="*/ 20 w 94"/>
              <a:gd name="T19" fmla="*/ 48 h 105"/>
              <a:gd name="T20" fmla="*/ 20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5" y="0"/>
                  <a:pt x="53" y="0"/>
                </a:cubicBezTo>
                <a:cubicBezTo>
                  <a:pt x="86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31"/>
                  <a:pt x="67" y="18"/>
                  <a:pt x="48" y="18"/>
                </a:cubicBezTo>
                <a:cubicBezTo>
                  <a:pt x="28" y="18"/>
                  <a:pt x="20" y="30"/>
                  <a:pt x="20" y="4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2" name="Freeform 19">
            <a:extLst>
              <a:ext uri="{FF2B5EF4-FFF2-40B4-BE49-F238E27FC236}">
                <a16:creationId xmlns:a16="http://schemas.microsoft.com/office/drawing/2014/main" id="{936D61E2-43DA-4BFF-8DFA-EA08AD095441}"/>
              </a:ext>
            </a:extLst>
          </p:cNvPr>
          <p:cNvSpPr>
            <a:spLocks/>
          </p:cNvSpPr>
          <p:nvPr/>
        </p:nvSpPr>
        <p:spPr bwMode="auto">
          <a:xfrm>
            <a:off x="984717" y="6237387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5 w 106"/>
              <a:gd name="T3" fmla="*/ 108 h 108"/>
              <a:gd name="T4" fmla="*/ 0 w 106"/>
              <a:gd name="T5" fmla="*/ 54 h 108"/>
              <a:gd name="T6" fmla="*/ 54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30 w 106"/>
              <a:gd name="T15" fmla="*/ 28 h 108"/>
              <a:gd name="T16" fmla="*/ 20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5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4" y="0"/>
                </a:cubicBezTo>
                <a:cubicBezTo>
                  <a:pt x="78" y="0"/>
                  <a:pt x="100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7" y="21"/>
                  <a:pt x="30" y="28"/>
                </a:cubicBezTo>
                <a:cubicBezTo>
                  <a:pt x="24" y="34"/>
                  <a:pt x="20" y="43"/>
                  <a:pt x="20" y="54"/>
                </a:cubicBezTo>
                <a:cubicBezTo>
                  <a:pt x="20" y="75"/>
                  <a:pt x="35" y="90"/>
                  <a:pt x="54" y="90"/>
                </a:cubicBezTo>
                <a:cubicBezTo>
                  <a:pt x="72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3" name="Freeform 20">
            <a:extLst>
              <a:ext uri="{FF2B5EF4-FFF2-40B4-BE49-F238E27FC236}">
                <a16:creationId xmlns:a16="http://schemas.microsoft.com/office/drawing/2014/main" id="{89513ACF-C080-44AF-8B5F-4EB8FC86EF6D}"/>
              </a:ext>
            </a:extLst>
          </p:cNvPr>
          <p:cNvSpPr>
            <a:spLocks noEditPoints="1"/>
          </p:cNvSpPr>
          <p:nvPr/>
        </p:nvSpPr>
        <p:spPr bwMode="auto">
          <a:xfrm>
            <a:off x="1114985" y="6202368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5 h 103"/>
              <a:gd name="T6" fmla="*/ 0 w 14"/>
              <a:gd name="T7" fmla="*/ 15 h 103"/>
              <a:gd name="T8" fmla="*/ 0 w 14"/>
              <a:gd name="T9" fmla="*/ 0 h 103"/>
              <a:gd name="T10" fmla="*/ 0 w 14"/>
              <a:gd name="T11" fmla="*/ 27 h 103"/>
              <a:gd name="T12" fmla="*/ 14 w 14"/>
              <a:gd name="T13" fmla="*/ 27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7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27"/>
                </a:moveTo>
                <a:lnTo>
                  <a:pt x="14" y="27"/>
                </a:lnTo>
                <a:lnTo>
                  <a:pt x="14" y="103"/>
                </a:lnTo>
                <a:lnTo>
                  <a:pt x="0" y="103"/>
                </a:lnTo>
                <a:lnTo>
                  <a:pt x="0" y="27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4" name="Freeform 21">
            <a:extLst>
              <a:ext uri="{FF2B5EF4-FFF2-40B4-BE49-F238E27FC236}">
                <a16:creationId xmlns:a16="http://schemas.microsoft.com/office/drawing/2014/main" id="{F4AB69E3-8227-441E-8829-F6068A01BC3E}"/>
              </a:ext>
            </a:extLst>
          </p:cNvPr>
          <p:cNvSpPr>
            <a:spLocks noEditPoints="1"/>
          </p:cNvSpPr>
          <p:nvPr/>
        </p:nvSpPr>
        <p:spPr bwMode="auto">
          <a:xfrm>
            <a:off x="1155607" y="6237387"/>
            <a:ext cx="112059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4 h 108"/>
              <a:gd name="T22" fmla="*/ 55 w 109"/>
              <a:gd name="T23" fmla="*/ 90 h 108"/>
              <a:gd name="T24" fmla="*/ 86 w 109"/>
              <a:gd name="T25" fmla="*/ 69 h 108"/>
              <a:gd name="T26" fmla="*/ 90 w 109"/>
              <a:gd name="T27" fmla="*/ 54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2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1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4"/>
                </a:moveTo>
                <a:cubicBezTo>
                  <a:pt x="19" y="69"/>
                  <a:pt x="30" y="90"/>
                  <a:pt x="55" y="90"/>
                </a:cubicBezTo>
                <a:cubicBezTo>
                  <a:pt x="70" y="90"/>
                  <a:pt x="81" y="81"/>
                  <a:pt x="86" y="69"/>
                </a:cubicBezTo>
                <a:cubicBezTo>
                  <a:pt x="89" y="65"/>
                  <a:pt x="90" y="59"/>
                  <a:pt x="90" y="54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7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5" name="Rectangle 22">
            <a:extLst>
              <a:ext uri="{FF2B5EF4-FFF2-40B4-BE49-F238E27FC236}">
                <a16:creationId xmlns:a16="http://schemas.microsoft.com/office/drawing/2014/main" id="{29E8B421-6E4B-4A11-B781-A392096EC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681" y="6202368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6" name="Freeform 23">
            <a:extLst>
              <a:ext uri="{FF2B5EF4-FFF2-40B4-BE49-F238E27FC236}">
                <a16:creationId xmlns:a16="http://schemas.microsoft.com/office/drawing/2014/main" id="{FE2895AD-DB20-43A7-B8DE-660115F2378C}"/>
              </a:ext>
            </a:extLst>
          </p:cNvPr>
          <p:cNvSpPr>
            <a:spLocks/>
          </p:cNvSpPr>
          <p:nvPr/>
        </p:nvSpPr>
        <p:spPr bwMode="auto">
          <a:xfrm>
            <a:off x="469247" y="6384464"/>
            <a:ext cx="81243" cy="144275"/>
          </a:xfrm>
          <a:custGeom>
            <a:avLst/>
            <a:gdLst>
              <a:gd name="T0" fmla="*/ 0 w 58"/>
              <a:gd name="T1" fmla="*/ 0 h 103"/>
              <a:gd name="T2" fmla="*/ 58 w 58"/>
              <a:gd name="T3" fmla="*/ 0 h 103"/>
              <a:gd name="T4" fmla="*/ 58 w 58"/>
              <a:gd name="T5" fmla="*/ 14 h 103"/>
              <a:gd name="T6" fmla="*/ 16 w 58"/>
              <a:gd name="T7" fmla="*/ 14 h 103"/>
              <a:gd name="T8" fmla="*/ 16 w 58"/>
              <a:gd name="T9" fmla="*/ 43 h 103"/>
              <a:gd name="T10" fmla="*/ 57 w 58"/>
              <a:gd name="T11" fmla="*/ 43 h 103"/>
              <a:gd name="T12" fmla="*/ 57 w 58"/>
              <a:gd name="T13" fmla="*/ 58 h 103"/>
              <a:gd name="T14" fmla="*/ 16 w 58"/>
              <a:gd name="T15" fmla="*/ 58 h 103"/>
              <a:gd name="T16" fmla="*/ 16 w 58"/>
              <a:gd name="T17" fmla="*/ 89 h 103"/>
              <a:gd name="T18" fmla="*/ 58 w 58"/>
              <a:gd name="T19" fmla="*/ 89 h 103"/>
              <a:gd name="T20" fmla="*/ 58 w 58"/>
              <a:gd name="T21" fmla="*/ 103 h 103"/>
              <a:gd name="T22" fmla="*/ 0 w 58"/>
              <a:gd name="T23" fmla="*/ 103 h 103"/>
              <a:gd name="T24" fmla="*/ 0 w 58"/>
              <a:gd name="T2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103">
                <a:moveTo>
                  <a:pt x="0" y="0"/>
                </a:moveTo>
                <a:lnTo>
                  <a:pt x="58" y="0"/>
                </a:lnTo>
                <a:lnTo>
                  <a:pt x="58" y="14"/>
                </a:lnTo>
                <a:lnTo>
                  <a:pt x="16" y="14"/>
                </a:lnTo>
                <a:lnTo>
                  <a:pt x="16" y="43"/>
                </a:lnTo>
                <a:lnTo>
                  <a:pt x="57" y="43"/>
                </a:lnTo>
                <a:lnTo>
                  <a:pt x="57" y="58"/>
                </a:lnTo>
                <a:lnTo>
                  <a:pt x="16" y="58"/>
                </a:lnTo>
                <a:lnTo>
                  <a:pt x="16" y="89"/>
                </a:lnTo>
                <a:lnTo>
                  <a:pt x="58" y="89"/>
                </a:lnTo>
                <a:lnTo>
                  <a:pt x="58" y="103"/>
                </a:lnTo>
                <a:lnTo>
                  <a:pt x="0" y="103"/>
                </a:lnTo>
                <a:lnTo>
                  <a:pt x="0" y="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7" name="Freeform 24">
            <a:extLst>
              <a:ext uri="{FF2B5EF4-FFF2-40B4-BE49-F238E27FC236}">
                <a16:creationId xmlns:a16="http://schemas.microsoft.com/office/drawing/2014/main" id="{85F5FF23-0DAA-483D-B8DF-A07BE9824EEE}"/>
              </a:ext>
            </a:extLst>
          </p:cNvPr>
          <p:cNvSpPr>
            <a:spLocks noEditPoints="1"/>
          </p:cNvSpPr>
          <p:nvPr/>
        </p:nvSpPr>
        <p:spPr bwMode="auto">
          <a:xfrm>
            <a:off x="567298" y="6384464"/>
            <a:ext cx="112059" cy="147077"/>
          </a:xfrm>
          <a:custGeom>
            <a:avLst/>
            <a:gdLst>
              <a:gd name="T0" fmla="*/ 109 w 109"/>
              <a:gd name="T1" fmla="*/ 138 h 141"/>
              <a:gd name="T2" fmla="*/ 90 w 109"/>
              <a:gd name="T3" fmla="*/ 138 h 141"/>
              <a:gd name="T4" fmla="*/ 90 w 109"/>
              <a:gd name="T5" fmla="*/ 120 h 141"/>
              <a:gd name="T6" fmla="*/ 52 w 109"/>
              <a:gd name="T7" fmla="*/ 141 h 141"/>
              <a:gd name="T8" fmla="*/ 0 w 109"/>
              <a:gd name="T9" fmla="*/ 87 h 141"/>
              <a:gd name="T10" fmla="*/ 52 w 109"/>
              <a:gd name="T11" fmla="*/ 33 h 141"/>
              <a:gd name="T12" fmla="*/ 90 w 109"/>
              <a:gd name="T13" fmla="*/ 53 h 141"/>
              <a:gd name="T14" fmla="*/ 90 w 109"/>
              <a:gd name="T15" fmla="*/ 35 h 141"/>
              <a:gd name="T16" fmla="*/ 90 w 109"/>
              <a:gd name="T17" fmla="*/ 0 h 141"/>
              <a:gd name="T18" fmla="*/ 109 w 109"/>
              <a:gd name="T19" fmla="*/ 0 h 141"/>
              <a:gd name="T20" fmla="*/ 109 w 109"/>
              <a:gd name="T21" fmla="*/ 138 h 141"/>
              <a:gd name="T22" fmla="*/ 20 w 109"/>
              <a:gd name="T23" fmla="*/ 87 h 141"/>
              <a:gd name="T24" fmla="*/ 55 w 109"/>
              <a:gd name="T25" fmla="*/ 123 h 141"/>
              <a:gd name="T26" fmla="*/ 81 w 109"/>
              <a:gd name="T27" fmla="*/ 112 h 141"/>
              <a:gd name="T28" fmla="*/ 91 w 109"/>
              <a:gd name="T29" fmla="*/ 87 h 141"/>
              <a:gd name="T30" fmla="*/ 80 w 109"/>
              <a:gd name="T31" fmla="*/ 62 h 141"/>
              <a:gd name="T32" fmla="*/ 55 w 109"/>
              <a:gd name="T33" fmla="*/ 51 h 141"/>
              <a:gd name="T34" fmla="*/ 20 w 109"/>
              <a:gd name="T35" fmla="*/ 8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41">
                <a:moveTo>
                  <a:pt x="109" y="138"/>
                </a:moveTo>
                <a:cubicBezTo>
                  <a:pt x="90" y="138"/>
                  <a:pt x="90" y="138"/>
                  <a:pt x="90" y="138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5" y="131"/>
                  <a:pt x="73" y="141"/>
                  <a:pt x="52" y="141"/>
                </a:cubicBezTo>
                <a:cubicBezTo>
                  <a:pt x="20" y="141"/>
                  <a:pt x="0" y="116"/>
                  <a:pt x="0" y="87"/>
                </a:cubicBezTo>
                <a:cubicBezTo>
                  <a:pt x="0" y="55"/>
                  <a:pt x="23" y="33"/>
                  <a:pt x="52" y="33"/>
                </a:cubicBezTo>
                <a:cubicBezTo>
                  <a:pt x="73" y="33"/>
                  <a:pt x="85" y="45"/>
                  <a:pt x="90" y="53"/>
                </a:cubicBezTo>
                <a:cubicBezTo>
                  <a:pt x="90" y="35"/>
                  <a:pt x="90" y="35"/>
                  <a:pt x="90" y="35"/>
                </a:cubicBezTo>
                <a:cubicBezTo>
                  <a:pt x="90" y="0"/>
                  <a:pt x="90" y="0"/>
                  <a:pt x="90" y="0"/>
                </a:cubicBezTo>
                <a:cubicBezTo>
                  <a:pt x="109" y="0"/>
                  <a:pt x="109" y="0"/>
                  <a:pt x="109" y="0"/>
                </a:cubicBezTo>
                <a:lnTo>
                  <a:pt x="109" y="138"/>
                </a:lnTo>
                <a:close/>
                <a:moveTo>
                  <a:pt x="20" y="87"/>
                </a:moveTo>
                <a:cubicBezTo>
                  <a:pt x="20" y="106"/>
                  <a:pt x="33" y="123"/>
                  <a:pt x="55" y="123"/>
                </a:cubicBezTo>
                <a:cubicBezTo>
                  <a:pt x="65" y="123"/>
                  <a:pt x="74" y="119"/>
                  <a:pt x="81" y="112"/>
                </a:cubicBezTo>
                <a:cubicBezTo>
                  <a:pt x="87" y="106"/>
                  <a:pt x="91" y="97"/>
                  <a:pt x="91" y="87"/>
                </a:cubicBezTo>
                <a:cubicBezTo>
                  <a:pt x="91" y="77"/>
                  <a:pt x="87" y="68"/>
                  <a:pt x="80" y="62"/>
                </a:cubicBezTo>
                <a:cubicBezTo>
                  <a:pt x="74" y="55"/>
                  <a:pt x="65" y="51"/>
                  <a:pt x="55" y="51"/>
                </a:cubicBezTo>
                <a:cubicBezTo>
                  <a:pt x="34" y="51"/>
                  <a:pt x="20" y="68"/>
                  <a:pt x="20" y="87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8" name="Freeform 25">
            <a:extLst>
              <a:ext uri="{FF2B5EF4-FFF2-40B4-BE49-F238E27FC236}">
                <a16:creationId xmlns:a16="http://schemas.microsoft.com/office/drawing/2014/main" id="{DD342A96-6F4F-4DF0-AC43-1D61B3C96EF3}"/>
              </a:ext>
            </a:extLst>
          </p:cNvPr>
          <p:cNvSpPr>
            <a:spLocks/>
          </p:cNvSpPr>
          <p:nvPr/>
        </p:nvSpPr>
        <p:spPr bwMode="auto">
          <a:xfrm>
            <a:off x="705971" y="6422284"/>
            <a:ext cx="96651" cy="109257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6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7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74"/>
                  <a:pt x="27" y="87"/>
                  <a:pt x="47" y="87"/>
                </a:cubicBezTo>
                <a:cubicBezTo>
                  <a:pt x="66" y="87"/>
                  <a:pt x="75" y="75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69" name="Freeform 26">
            <a:extLst>
              <a:ext uri="{FF2B5EF4-FFF2-40B4-BE49-F238E27FC236}">
                <a16:creationId xmlns:a16="http://schemas.microsoft.com/office/drawing/2014/main" id="{F8DB1175-8CA1-46DB-AFFF-845A804598DE}"/>
              </a:ext>
            </a:extLst>
          </p:cNvPr>
          <p:cNvSpPr>
            <a:spLocks/>
          </p:cNvSpPr>
          <p:nvPr/>
        </p:nvSpPr>
        <p:spPr bwMode="auto">
          <a:xfrm>
            <a:off x="823632" y="6419482"/>
            <a:ext cx="110659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40 h 108"/>
              <a:gd name="T10" fmla="*/ 86 w 106"/>
              <a:gd name="T11" fmla="*/ 40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2"/>
                  <a:pt x="80" y="108"/>
                  <a:pt x="54" y="108"/>
                </a:cubicBezTo>
                <a:cubicBezTo>
                  <a:pt x="21" y="108"/>
                  <a:pt x="0" y="83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8" y="0"/>
                  <a:pt x="100" y="15"/>
                  <a:pt x="10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1" y="26"/>
                  <a:pt x="68" y="18"/>
                  <a:pt x="54" y="18"/>
                </a:cubicBezTo>
                <a:cubicBezTo>
                  <a:pt x="44" y="18"/>
                  <a:pt x="36" y="22"/>
                  <a:pt x="29" y="28"/>
                </a:cubicBezTo>
                <a:cubicBezTo>
                  <a:pt x="23" y="34"/>
                  <a:pt x="19" y="44"/>
                  <a:pt x="19" y="54"/>
                </a:cubicBezTo>
                <a:cubicBezTo>
                  <a:pt x="19" y="75"/>
                  <a:pt x="35" y="90"/>
                  <a:pt x="54" y="90"/>
                </a:cubicBezTo>
                <a:cubicBezTo>
                  <a:pt x="71" y="90"/>
                  <a:pt x="82" y="80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0" name="Freeform 27">
            <a:extLst>
              <a:ext uri="{FF2B5EF4-FFF2-40B4-BE49-F238E27FC236}">
                <a16:creationId xmlns:a16="http://schemas.microsoft.com/office/drawing/2014/main" id="{D7B93D28-229B-4719-996F-699F854D1FC1}"/>
              </a:ext>
            </a:extLst>
          </p:cNvPr>
          <p:cNvSpPr>
            <a:spLocks noEditPoints="1"/>
          </p:cNvSpPr>
          <p:nvPr/>
        </p:nvSpPr>
        <p:spPr bwMode="auto">
          <a:xfrm>
            <a:off x="946897" y="6419482"/>
            <a:ext cx="113460" cy="112059"/>
          </a:xfrm>
          <a:custGeom>
            <a:avLst/>
            <a:gdLst>
              <a:gd name="T0" fmla="*/ 109 w 109"/>
              <a:gd name="T1" fmla="*/ 105 h 108"/>
              <a:gd name="T2" fmla="*/ 90 w 109"/>
              <a:gd name="T3" fmla="*/ 105 h 108"/>
              <a:gd name="T4" fmla="*/ 90 w 109"/>
              <a:gd name="T5" fmla="*/ 87 h 108"/>
              <a:gd name="T6" fmla="*/ 52 w 109"/>
              <a:gd name="T7" fmla="*/ 108 h 108"/>
              <a:gd name="T8" fmla="*/ 0 w 109"/>
              <a:gd name="T9" fmla="*/ 54 h 108"/>
              <a:gd name="T10" fmla="*/ 52 w 109"/>
              <a:gd name="T11" fmla="*/ 0 h 108"/>
              <a:gd name="T12" fmla="*/ 90 w 109"/>
              <a:gd name="T13" fmla="*/ 21 h 108"/>
              <a:gd name="T14" fmla="*/ 90 w 109"/>
              <a:gd name="T15" fmla="*/ 3 h 108"/>
              <a:gd name="T16" fmla="*/ 109 w 109"/>
              <a:gd name="T17" fmla="*/ 3 h 108"/>
              <a:gd name="T18" fmla="*/ 109 w 109"/>
              <a:gd name="T19" fmla="*/ 105 h 108"/>
              <a:gd name="T20" fmla="*/ 19 w 109"/>
              <a:gd name="T21" fmla="*/ 55 h 108"/>
              <a:gd name="T22" fmla="*/ 55 w 109"/>
              <a:gd name="T23" fmla="*/ 90 h 108"/>
              <a:gd name="T24" fmla="*/ 87 w 109"/>
              <a:gd name="T25" fmla="*/ 70 h 108"/>
              <a:gd name="T26" fmla="*/ 90 w 109"/>
              <a:gd name="T27" fmla="*/ 55 h 108"/>
              <a:gd name="T28" fmla="*/ 87 w 109"/>
              <a:gd name="T29" fmla="*/ 39 h 108"/>
              <a:gd name="T30" fmla="*/ 54 w 109"/>
              <a:gd name="T31" fmla="*/ 18 h 108"/>
              <a:gd name="T32" fmla="*/ 19 w 109"/>
              <a:gd name="T33" fmla="*/ 54 h 108"/>
              <a:gd name="T34" fmla="*/ 19 w 109"/>
              <a:gd name="T35" fmla="*/ 5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" h="108">
                <a:moveTo>
                  <a:pt x="109" y="105"/>
                </a:moveTo>
                <a:cubicBezTo>
                  <a:pt x="90" y="105"/>
                  <a:pt x="90" y="105"/>
                  <a:pt x="90" y="105"/>
                </a:cubicBezTo>
                <a:cubicBezTo>
                  <a:pt x="90" y="87"/>
                  <a:pt x="90" y="87"/>
                  <a:pt x="90" y="87"/>
                </a:cubicBezTo>
                <a:cubicBezTo>
                  <a:pt x="83" y="101"/>
                  <a:pt x="68" y="108"/>
                  <a:pt x="52" y="108"/>
                </a:cubicBezTo>
                <a:cubicBezTo>
                  <a:pt x="19" y="108"/>
                  <a:pt x="0" y="83"/>
                  <a:pt x="0" y="54"/>
                </a:cubicBezTo>
                <a:cubicBezTo>
                  <a:pt x="0" y="23"/>
                  <a:pt x="22" y="0"/>
                  <a:pt x="52" y="0"/>
                </a:cubicBezTo>
                <a:cubicBezTo>
                  <a:pt x="72" y="0"/>
                  <a:pt x="85" y="12"/>
                  <a:pt x="90" y="21"/>
                </a:cubicBezTo>
                <a:cubicBezTo>
                  <a:pt x="90" y="3"/>
                  <a:pt x="90" y="3"/>
                  <a:pt x="90" y="3"/>
                </a:cubicBezTo>
                <a:cubicBezTo>
                  <a:pt x="109" y="3"/>
                  <a:pt x="109" y="3"/>
                  <a:pt x="109" y="3"/>
                </a:cubicBezTo>
                <a:lnTo>
                  <a:pt x="109" y="105"/>
                </a:lnTo>
                <a:close/>
                <a:moveTo>
                  <a:pt x="19" y="55"/>
                </a:moveTo>
                <a:cubicBezTo>
                  <a:pt x="19" y="70"/>
                  <a:pt x="30" y="90"/>
                  <a:pt x="55" y="90"/>
                </a:cubicBezTo>
                <a:cubicBezTo>
                  <a:pt x="70" y="90"/>
                  <a:pt x="81" y="81"/>
                  <a:pt x="87" y="70"/>
                </a:cubicBezTo>
                <a:cubicBezTo>
                  <a:pt x="89" y="65"/>
                  <a:pt x="90" y="60"/>
                  <a:pt x="90" y="55"/>
                </a:cubicBezTo>
                <a:cubicBezTo>
                  <a:pt x="90" y="49"/>
                  <a:pt x="89" y="44"/>
                  <a:pt x="87" y="39"/>
                </a:cubicBezTo>
                <a:cubicBezTo>
                  <a:pt x="82" y="28"/>
                  <a:pt x="71" y="18"/>
                  <a:pt x="54" y="18"/>
                </a:cubicBezTo>
                <a:cubicBezTo>
                  <a:pt x="33" y="18"/>
                  <a:pt x="19" y="35"/>
                  <a:pt x="19" y="54"/>
                </a:cubicBezTo>
                <a:lnTo>
                  <a:pt x="19" y="5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1" name="Freeform 28">
            <a:extLst>
              <a:ext uri="{FF2B5EF4-FFF2-40B4-BE49-F238E27FC236}">
                <a16:creationId xmlns:a16="http://schemas.microsoft.com/office/drawing/2014/main" id="{E1A3935F-0093-477E-9DE6-1546BDC2D966}"/>
              </a:ext>
            </a:extLst>
          </p:cNvPr>
          <p:cNvSpPr>
            <a:spLocks/>
          </p:cNvSpPr>
          <p:nvPr/>
        </p:nvSpPr>
        <p:spPr bwMode="auto">
          <a:xfrm>
            <a:off x="1075765" y="6384464"/>
            <a:ext cx="60232" cy="144275"/>
          </a:xfrm>
          <a:custGeom>
            <a:avLst/>
            <a:gdLst>
              <a:gd name="T0" fmla="*/ 14 w 43"/>
              <a:gd name="T1" fmla="*/ 38 h 103"/>
              <a:gd name="T2" fmla="*/ 0 w 43"/>
              <a:gd name="T3" fmla="*/ 38 h 103"/>
              <a:gd name="T4" fmla="*/ 0 w 43"/>
              <a:gd name="T5" fmla="*/ 27 h 103"/>
              <a:gd name="T6" fmla="*/ 14 w 43"/>
              <a:gd name="T7" fmla="*/ 27 h 103"/>
              <a:gd name="T8" fmla="*/ 14 w 43"/>
              <a:gd name="T9" fmla="*/ 0 h 103"/>
              <a:gd name="T10" fmla="*/ 28 w 43"/>
              <a:gd name="T11" fmla="*/ 0 h 103"/>
              <a:gd name="T12" fmla="*/ 28 w 43"/>
              <a:gd name="T13" fmla="*/ 27 h 103"/>
              <a:gd name="T14" fmla="*/ 43 w 43"/>
              <a:gd name="T15" fmla="*/ 27 h 103"/>
              <a:gd name="T16" fmla="*/ 43 w 43"/>
              <a:gd name="T17" fmla="*/ 38 h 103"/>
              <a:gd name="T18" fmla="*/ 28 w 43"/>
              <a:gd name="T19" fmla="*/ 38 h 103"/>
              <a:gd name="T20" fmla="*/ 28 w 43"/>
              <a:gd name="T21" fmla="*/ 103 h 103"/>
              <a:gd name="T22" fmla="*/ 14 w 43"/>
              <a:gd name="T23" fmla="*/ 103 h 103"/>
              <a:gd name="T24" fmla="*/ 14 w 43"/>
              <a:gd name="T25" fmla="*/ 3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103">
                <a:moveTo>
                  <a:pt x="14" y="38"/>
                </a:moveTo>
                <a:lnTo>
                  <a:pt x="0" y="38"/>
                </a:lnTo>
                <a:lnTo>
                  <a:pt x="0" y="27"/>
                </a:lnTo>
                <a:lnTo>
                  <a:pt x="14" y="27"/>
                </a:lnTo>
                <a:lnTo>
                  <a:pt x="14" y="0"/>
                </a:lnTo>
                <a:lnTo>
                  <a:pt x="28" y="0"/>
                </a:lnTo>
                <a:lnTo>
                  <a:pt x="28" y="27"/>
                </a:lnTo>
                <a:lnTo>
                  <a:pt x="43" y="27"/>
                </a:lnTo>
                <a:lnTo>
                  <a:pt x="43" y="38"/>
                </a:lnTo>
                <a:lnTo>
                  <a:pt x="28" y="38"/>
                </a:lnTo>
                <a:lnTo>
                  <a:pt x="28" y="103"/>
                </a:lnTo>
                <a:lnTo>
                  <a:pt x="14" y="103"/>
                </a:lnTo>
                <a:lnTo>
                  <a:pt x="14" y="3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2" name="Freeform 29">
            <a:extLst>
              <a:ext uri="{FF2B5EF4-FFF2-40B4-BE49-F238E27FC236}">
                <a16:creationId xmlns:a16="http://schemas.microsoft.com/office/drawing/2014/main" id="{22990282-F08E-4A3C-BE5C-79CD7F99B168}"/>
              </a:ext>
            </a:extLst>
          </p:cNvPr>
          <p:cNvSpPr>
            <a:spLocks noEditPoints="1"/>
          </p:cNvSpPr>
          <p:nvPr/>
        </p:nvSpPr>
        <p:spPr bwMode="auto">
          <a:xfrm>
            <a:off x="1138798" y="6419482"/>
            <a:ext cx="112059" cy="112059"/>
          </a:xfrm>
          <a:custGeom>
            <a:avLst/>
            <a:gdLst>
              <a:gd name="T0" fmla="*/ 0 w 108"/>
              <a:gd name="T1" fmla="*/ 54 h 108"/>
              <a:gd name="T2" fmla="*/ 54 w 108"/>
              <a:gd name="T3" fmla="*/ 0 h 108"/>
              <a:gd name="T4" fmla="*/ 108 w 108"/>
              <a:gd name="T5" fmla="*/ 54 h 108"/>
              <a:gd name="T6" fmla="*/ 54 w 108"/>
              <a:gd name="T7" fmla="*/ 108 h 108"/>
              <a:gd name="T8" fmla="*/ 0 w 108"/>
              <a:gd name="T9" fmla="*/ 54 h 108"/>
              <a:gd name="T10" fmla="*/ 19 w 108"/>
              <a:gd name="T11" fmla="*/ 54 h 108"/>
              <a:gd name="T12" fmla="*/ 54 w 108"/>
              <a:gd name="T13" fmla="*/ 90 h 108"/>
              <a:gd name="T14" fmla="*/ 89 w 108"/>
              <a:gd name="T15" fmla="*/ 54 h 108"/>
              <a:gd name="T16" fmla="*/ 54 w 108"/>
              <a:gd name="T17" fmla="*/ 19 h 108"/>
              <a:gd name="T18" fmla="*/ 19 w 108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8" h="108">
                <a:moveTo>
                  <a:pt x="0" y="54"/>
                </a:moveTo>
                <a:cubicBezTo>
                  <a:pt x="0" y="27"/>
                  <a:pt x="20" y="0"/>
                  <a:pt x="54" y="0"/>
                </a:cubicBezTo>
                <a:cubicBezTo>
                  <a:pt x="88" y="0"/>
                  <a:pt x="108" y="27"/>
                  <a:pt x="108" y="54"/>
                </a:cubicBezTo>
                <a:cubicBezTo>
                  <a:pt x="108" y="82"/>
                  <a:pt x="88" y="108"/>
                  <a:pt x="54" y="108"/>
                </a:cubicBezTo>
                <a:cubicBezTo>
                  <a:pt x="20" y="108"/>
                  <a:pt x="0" y="82"/>
                  <a:pt x="0" y="54"/>
                </a:cubicBezTo>
                <a:close/>
                <a:moveTo>
                  <a:pt x="19" y="54"/>
                </a:moveTo>
                <a:cubicBezTo>
                  <a:pt x="19" y="75"/>
                  <a:pt x="34" y="90"/>
                  <a:pt x="54" y="90"/>
                </a:cubicBezTo>
                <a:cubicBezTo>
                  <a:pt x="73" y="90"/>
                  <a:pt x="89" y="75"/>
                  <a:pt x="89" y="54"/>
                </a:cubicBezTo>
                <a:cubicBezTo>
                  <a:pt x="89" y="34"/>
                  <a:pt x="73" y="19"/>
                  <a:pt x="54" y="19"/>
                </a:cubicBezTo>
                <a:cubicBezTo>
                  <a:pt x="34" y="19"/>
                  <a:pt x="19" y="34"/>
                  <a:pt x="19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3" name="Freeform 30">
            <a:extLst>
              <a:ext uri="{FF2B5EF4-FFF2-40B4-BE49-F238E27FC236}">
                <a16:creationId xmlns:a16="http://schemas.microsoft.com/office/drawing/2014/main" id="{FE168FB4-F777-452C-A36E-8C77BF49C666}"/>
              </a:ext>
            </a:extLst>
          </p:cNvPr>
          <p:cNvSpPr>
            <a:spLocks/>
          </p:cNvSpPr>
          <p:nvPr/>
        </p:nvSpPr>
        <p:spPr bwMode="auto">
          <a:xfrm>
            <a:off x="1271868" y="6419482"/>
            <a:ext cx="50426" cy="109257"/>
          </a:xfrm>
          <a:custGeom>
            <a:avLst/>
            <a:gdLst>
              <a:gd name="T0" fmla="*/ 0 w 48"/>
              <a:gd name="T1" fmla="*/ 3 h 105"/>
              <a:gd name="T2" fmla="*/ 18 w 48"/>
              <a:gd name="T3" fmla="*/ 3 h 105"/>
              <a:gd name="T4" fmla="*/ 18 w 48"/>
              <a:gd name="T5" fmla="*/ 18 h 105"/>
              <a:gd name="T6" fmla="*/ 48 w 48"/>
              <a:gd name="T7" fmla="*/ 0 h 105"/>
              <a:gd name="T8" fmla="*/ 48 w 48"/>
              <a:gd name="T9" fmla="*/ 20 h 105"/>
              <a:gd name="T10" fmla="*/ 47 w 48"/>
              <a:gd name="T11" fmla="*/ 20 h 105"/>
              <a:gd name="T12" fmla="*/ 19 w 48"/>
              <a:gd name="T13" fmla="*/ 50 h 105"/>
              <a:gd name="T14" fmla="*/ 19 w 48"/>
              <a:gd name="T15" fmla="*/ 105 h 105"/>
              <a:gd name="T16" fmla="*/ 0 w 48"/>
              <a:gd name="T17" fmla="*/ 105 h 105"/>
              <a:gd name="T18" fmla="*/ 0 w 48"/>
              <a:gd name="T19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8"/>
                  <a:pt x="18" y="18"/>
                  <a:pt x="18" y="18"/>
                </a:cubicBezTo>
                <a:cubicBezTo>
                  <a:pt x="24" y="6"/>
                  <a:pt x="35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29" y="20"/>
                  <a:pt x="19" y="30"/>
                  <a:pt x="19" y="50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4" name="Freeform 31">
            <a:extLst>
              <a:ext uri="{FF2B5EF4-FFF2-40B4-BE49-F238E27FC236}">
                <a16:creationId xmlns:a16="http://schemas.microsoft.com/office/drawing/2014/main" id="{13CF7E99-20B3-4A59-92A0-373307151C22}"/>
              </a:ext>
            </a:extLst>
          </p:cNvPr>
          <p:cNvSpPr>
            <a:spLocks/>
          </p:cNvSpPr>
          <p:nvPr/>
        </p:nvSpPr>
        <p:spPr bwMode="auto">
          <a:xfrm>
            <a:off x="1330699" y="6419482"/>
            <a:ext cx="77041" cy="112059"/>
          </a:xfrm>
          <a:custGeom>
            <a:avLst/>
            <a:gdLst>
              <a:gd name="T0" fmla="*/ 51 w 74"/>
              <a:gd name="T1" fmla="*/ 30 h 108"/>
              <a:gd name="T2" fmla="*/ 36 w 74"/>
              <a:gd name="T3" fmla="*/ 16 h 108"/>
              <a:gd name="T4" fmla="*/ 22 w 74"/>
              <a:gd name="T5" fmla="*/ 29 h 108"/>
              <a:gd name="T6" fmla="*/ 40 w 74"/>
              <a:gd name="T7" fmla="*/ 44 h 108"/>
              <a:gd name="T8" fmla="*/ 74 w 74"/>
              <a:gd name="T9" fmla="*/ 75 h 108"/>
              <a:gd name="T10" fmla="*/ 37 w 74"/>
              <a:gd name="T11" fmla="*/ 108 h 108"/>
              <a:gd name="T12" fmla="*/ 0 w 74"/>
              <a:gd name="T13" fmla="*/ 76 h 108"/>
              <a:gd name="T14" fmla="*/ 19 w 74"/>
              <a:gd name="T15" fmla="*/ 76 h 108"/>
              <a:gd name="T16" fmla="*/ 37 w 74"/>
              <a:gd name="T17" fmla="*/ 92 h 108"/>
              <a:gd name="T18" fmla="*/ 54 w 74"/>
              <a:gd name="T19" fmla="*/ 77 h 108"/>
              <a:gd name="T20" fmla="*/ 28 w 74"/>
              <a:gd name="T21" fmla="*/ 58 h 108"/>
              <a:gd name="T22" fmla="*/ 2 w 74"/>
              <a:gd name="T23" fmla="*/ 31 h 108"/>
              <a:gd name="T24" fmla="*/ 37 w 74"/>
              <a:gd name="T25" fmla="*/ 0 h 108"/>
              <a:gd name="T26" fmla="*/ 71 w 74"/>
              <a:gd name="T27" fmla="*/ 30 h 108"/>
              <a:gd name="T28" fmla="*/ 51 w 74"/>
              <a:gd name="T29" fmla="*/ 3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" h="108">
                <a:moveTo>
                  <a:pt x="51" y="30"/>
                </a:moveTo>
                <a:cubicBezTo>
                  <a:pt x="51" y="22"/>
                  <a:pt x="46" y="16"/>
                  <a:pt x="36" y="16"/>
                </a:cubicBezTo>
                <a:cubicBezTo>
                  <a:pt x="27" y="16"/>
                  <a:pt x="22" y="23"/>
                  <a:pt x="22" y="29"/>
                </a:cubicBezTo>
                <a:cubicBezTo>
                  <a:pt x="22" y="37"/>
                  <a:pt x="30" y="41"/>
                  <a:pt x="40" y="44"/>
                </a:cubicBezTo>
                <a:cubicBezTo>
                  <a:pt x="56" y="48"/>
                  <a:pt x="73" y="53"/>
                  <a:pt x="74" y="75"/>
                </a:cubicBezTo>
                <a:cubicBezTo>
                  <a:pt x="74" y="95"/>
                  <a:pt x="57" y="108"/>
                  <a:pt x="37" y="108"/>
                </a:cubicBezTo>
                <a:cubicBezTo>
                  <a:pt x="21" y="108"/>
                  <a:pt x="1" y="99"/>
                  <a:pt x="0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88"/>
                  <a:pt x="30" y="92"/>
                  <a:pt x="37" y="92"/>
                </a:cubicBezTo>
                <a:cubicBezTo>
                  <a:pt x="47" y="92"/>
                  <a:pt x="54" y="86"/>
                  <a:pt x="54" y="77"/>
                </a:cubicBezTo>
                <a:cubicBezTo>
                  <a:pt x="54" y="67"/>
                  <a:pt x="46" y="64"/>
                  <a:pt x="28" y="58"/>
                </a:cubicBezTo>
                <a:cubicBezTo>
                  <a:pt x="14" y="53"/>
                  <a:pt x="3" y="47"/>
                  <a:pt x="2" y="31"/>
                </a:cubicBezTo>
                <a:cubicBezTo>
                  <a:pt x="2" y="12"/>
                  <a:pt x="18" y="0"/>
                  <a:pt x="37" y="0"/>
                </a:cubicBezTo>
                <a:cubicBezTo>
                  <a:pt x="51" y="0"/>
                  <a:pt x="69" y="7"/>
                  <a:pt x="71" y="30"/>
                </a:cubicBezTo>
                <a:lnTo>
                  <a:pt x="51" y="3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5" name="Freeform 32">
            <a:extLst>
              <a:ext uri="{FF2B5EF4-FFF2-40B4-BE49-F238E27FC236}">
                <a16:creationId xmlns:a16="http://schemas.microsoft.com/office/drawing/2014/main" id="{5C2F6EAC-63CA-4E85-B1C8-EA18A76F2C87}"/>
              </a:ext>
            </a:extLst>
          </p:cNvPr>
          <p:cNvSpPr>
            <a:spLocks/>
          </p:cNvSpPr>
          <p:nvPr/>
        </p:nvSpPr>
        <p:spPr bwMode="auto">
          <a:xfrm>
            <a:off x="463644" y="6563758"/>
            <a:ext cx="142875" cy="149878"/>
          </a:xfrm>
          <a:custGeom>
            <a:avLst/>
            <a:gdLst>
              <a:gd name="T0" fmla="*/ 138 w 139"/>
              <a:gd name="T1" fmla="*/ 100 h 144"/>
              <a:gd name="T2" fmla="*/ 73 w 139"/>
              <a:gd name="T3" fmla="*/ 144 h 144"/>
              <a:gd name="T4" fmla="*/ 0 w 139"/>
              <a:gd name="T5" fmla="*/ 72 h 144"/>
              <a:gd name="T6" fmla="*/ 72 w 139"/>
              <a:gd name="T7" fmla="*/ 0 h 144"/>
              <a:gd name="T8" fmla="*/ 139 w 139"/>
              <a:gd name="T9" fmla="*/ 46 h 144"/>
              <a:gd name="T10" fmla="*/ 115 w 139"/>
              <a:gd name="T11" fmla="*/ 46 h 144"/>
              <a:gd name="T12" fmla="*/ 72 w 139"/>
              <a:gd name="T13" fmla="*/ 20 h 144"/>
              <a:gd name="T14" fmla="*/ 22 w 139"/>
              <a:gd name="T15" fmla="*/ 72 h 144"/>
              <a:gd name="T16" fmla="*/ 72 w 139"/>
              <a:gd name="T17" fmla="*/ 125 h 144"/>
              <a:gd name="T18" fmla="*/ 115 w 139"/>
              <a:gd name="T19" fmla="*/ 100 h 144"/>
              <a:gd name="T20" fmla="*/ 138 w 139"/>
              <a:gd name="T21" fmla="*/ 10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" h="144">
                <a:moveTo>
                  <a:pt x="138" y="100"/>
                </a:moveTo>
                <a:cubicBezTo>
                  <a:pt x="130" y="125"/>
                  <a:pt x="104" y="144"/>
                  <a:pt x="73" y="144"/>
                </a:cubicBezTo>
                <a:cubicBezTo>
                  <a:pt x="31" y="144"/>
                  <a:pt x="0" y="112"/>
                  <a:pt x="0" y="72"/>
                </a:cubicBezTo>
                <a:cubicBezTo>
                  <a:pt x="0" y="34"/>
                  <a:pt x="30" y="0"/>
                  <a:pt x="72" y="0"/>
                </a:cubicBezTo>
                <a:cubicBezTo>
                  <a:pt x="110" y="1"/>
                  <a:pt x="132" y="27"/>
                  <a:pt x="139" y="46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111" y="37"/>
                  <a:pt x="97" y="20"/>
                  <a:pt x="72" y="20"/>
                </a:cubicBezTo>
                <a:cubicBezTo>
                  <a:pt x="43" y="20"/>
                  <a:pt x="22" y="44"/>
                  <a:pt x="22" y="72"/>
                </a:cubicBezTo>
                <a:cubicBezTo>
                  <a:pt x="22" y="101"/>
                  <a:pt x="43" y="125"/>
                  <a:pt x="72" y="125"/>
                </a:cubicBezTo>
                <a:cubicBezTo>
                  <a:pt x="99" y="125"/>
                  <a:pt x="112" y="105"/>
                  <a:pt x="115" y="100"/>
                </a:cubicBezTo>
                <a:lnTo>
                  <a:pt x="138" y="100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6" name="Freeform 33">
            <a:extLst>
              <a:ext uri="{FF2B5EF4-FFF2-40B4-BE49-F238E27FC236}">
                <a16:creationId xmlns:a16="http://schemas.microsoft.com/office/drawing/2014/main" id="{8FDA61C7-C9ED-4467-9D0A-B4BDB368B420}"/>
              </a:ext>
            </a:extLst>
          </p:cNvPr>
          <p:cNvSpPr>
            <a:spLocks noEditPoints="1"/>
          </p:cNvSpPr>
          <p:nvPr/>
        </p:nvSpPr>
        <p:spPr bwMode="auto">
          <a:xfrm>
            <a:off x="619125" y="6601578"/>
            <a:ext cx="113460" cy="112059"/>
          </a:xfrm>
          <a:custGeom>
            <a:avLst/>
            <a:gdLst>
              <a:gd name="T0" fmla="*/ 0 w 109"/>
              <a:gd name="T1" fmla="*/ 54 h 108"/>
              <a:gd name="T2" fmla="*/ 55 w 109"/>
              <a:gd name="T3" fmla="*/ 0 h 108"/>
              <a:gd name="T4" fmla="*/ 109 w 109"/>
              <a:gd name="T5" fmla="*/ 54 h 108"/>
              <a:gd name="T6" fmla="*/ 55 w 109"/>
              <a:gd name="T7" fmla="*/ 108 h 108"/>
              <a:gd name="T8" fmla="*/ 0 w 109"/>
              <a:gd name="T9" fmla="*/ 54 h 108"/>
              <a:gd name="T10" fmla="*/ 20 w 109"/>
              <a:gd name="T11" fmla="*/ 54 h 108"/>
              <a:gd name="T12" fmla="*/ 55 w 109"/>
              <a:gd name="T13" fmla="*/ 89 h 108"/>
              <a:gd name="T14" fmla="*/ 90 w 109"/>
              <a:gd name="T15" fmla="*/ 54 h 108"/>
              <a:gd name="T16" fmla="*/ 55 w 109"/>
              <a:gd name="T17" fmla="*/ 18 h 108"/>
              <a:gd name="T18" fmla="*/ 20 w 109"/>
              <a:gd name="T19" fmla="*/ 5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8">
                <a:moveTo>
                  <a:pt x="0" y="54"/>
                </a:moveTo>
                <a:cubicBezTo>
                  <a:pt x="0" y="26"/>
                  <a:pt x="20" y="0"/>
                  <a:pt x="55" y="0"/>
                </a:cubicBezTo>
                <a:cubicBezTo>
                  <a:pt x="89" y="0"/>
                  <a:pt x="109" y="26"/>
                  <a:pt x="109" y="54"/>
                </a:cubicBezTo>
                <a:cubicBezTo>
                  <a:pt x="109" y="81"/>
                  <a:pt x="89" y="108"/>
                  <a:pt x="55" y="108"/>
                </a:cubicBezTo>
                <a:cubicBezTo>
                  <a:pt x="20" y="108"/>
                  <a:pt x="0" y="81"/>
                  <a:pt x="0" y="54"/>
                </a:cubicBezTo>
                <a:close/>
                <a:moveTo>
                  <a:pt x="20" y="54"/>
                </a:moveTo>
                <a:cubicBezTo>
                  <a:pt x="20" y="74"/>
                  <a:pt x="35" y="89"/>
                  <a:pt x="55" y="89"/>
                </a:cubicBezTo>
                <a:cubicBezTo>
                  <a:pt x="74" y="89"/>
                  <a:pt x="90" y="74"/>
                  <a:pt x="90" y="54"/>
                </a:cubicBezTo>
                <a:cubicBezTo>
                  <a:pt x="90" y="33"/>
                  <a:pt x="74" y="18"/>
                  <a:pt x="55" y="18"/>
                </a:cubicBezTo>
                <a:cubicBezTo>
                  <a:pt x="35" y="18"/>
                  <a:pt x="20" y="33"/>
                  <a:pt x="20" y="54"/>
                </a:cubicBez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7" name="Freeform 34">
            <a:extLst>
              <a:ext uri="{FF2B5EF4-FFF2-40B4-BE49-F238E27FC236}">
                <a16:creationId xmlns:a16="http://schemas.microsoft.com/office/drawing/2014/main" id="{9E646A8B-93BF-40AD-A14C-80B579C1295D}"/>
              </a:ext>
            </a:extLst>
          </p:cNvPr>
          <p:cNvSpPr>
            <a:spLocks/>
          </p:cNvSpPr>
          <p:nvPr/>
        </p:nvSpPr>
        <p:spPr bwMode="auto">
          <a:xfrm>
            <a:off x="752195" y="6605780"/>
            <a:ext cx="98051" cy="107856"/>
          </a:xfrm>
          <a:custGeom>
            <a:avLst/>
            <a:gdLst>
              <a:gd name="T0" fmla="*/ 94 w 94"/>
              <a:gd name="T1" fmla="*/ 102 h 105"/>
              <a:gd name="T2" fmla="*/ 76 w 94"/>
              <a:gd name="T3" fmla="*/ 102 h 105"/>
              <a:gd name="T4" fmla="*/ 76 w 94"/>
              <a:gd name="T5" fmla="*/ 86 h 105"/>
              <a:gd name="T6" fmla="*/ 42 w 94"/>
              <a:gd name="T7" fmla="*/ 105 h 105"/>
              <a:gd name="T8" fmla="*/ 0 w 94"/>
              <a:gd name="T9" fmla="*/ 60 h 105"/>
              <a:gd name="T10" fmla="*/ 0 w 94"/>
              <a:gd name="T11" fmla="*/ 0 h 105"/>
              <a:gd name="T12" fmla="*/ 20 w 94"/>
              <a:gd name="T13" fmla="*/ 0 h 105"/>
              <a:gd name="T14" fmla="*/ 20 w 94"/>
              <a:gd name="T15" fmla="*/ 55 h 105"/>
              <a:gd name="T16" fmla="*/ 47 w 94"/>
              <a:gd name="T17" fmla="*/ 87 h 105"/>
              <a:gd name="T18" fmla="*/ 75 w 94"/>
              <a:gd name="T19" fmla="*/ 57 h 105"/>
              <a:gd name="T20" fmla="*/ 75 w 94"/>
              <a:gd name="T21" fmla="*/ 0 h 105"/>
              <a:gd name="T22" fmla="*/ 94 w 94"/>
              <a:gd name="T23" fmla="*/ 0 h 105"/>
              <a:gd name="T24" fmla="*/ 94 w 94"/>
              <a:gd name="T25" fmla="*/ 10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94" y="102"/>
                </a:moveTo>
                <a:cubicBezTo>
                  <a:pt x="76" y="102"/>
                  <a:pt x="76" y="102"/>
                  <a:pt x="76" y="102"/>
                </a:cubicBezTo>
                <a:cubicBezTo>
                  <a:pt x="76" y="86"/>
                  <a:pt x="76" y="86"/>
                  <a:pt x="76" y="86"/>
                </a:cubicBezTo>
                <a:cubicBezTo>
                  <a:pt x="71" y="96"/>
                  <a:pt x="60" y="105"/>
                  <a:pt x="42" y="105"/>
                </a:cubicBezTo>
                <a:cubicBezTo>
                  <a:pt x="9" y="105"/>
                  <a:pt x="0" y="81"/>
                  <a:pt x="0" y="60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55"/>
                  <a:pt x="20" y="55"/>
                  <a:pt x="20" y="55"/>
                </a:cubicBezTo>
                <a:cubicBezTo>
                  <a:pt x="20" y="73"/>
                  <a:pt x="27" y="87"/>
                  <a:pt x="47" y="87"/>
                </a:cubicBezTo>
                <a:cubicBezTo>
                  <a:pt x="66" y="86"/>
                  <a:pt x="75" y="74"/>
                  <a:pt x="75" y="57"/>
                </a:cubicBezTo>
                <a:cubicBezTo>
                  <a:pt x="75" y="0"/>
                  <a:pt x="75" y="0"/>
                  <a:pt x="75" y="0"/>
                </a:cubicBezTo>
                <a:cubicBezTo>
                  <a:pt x="94" y="0"/>
                  <a:pt x="94" y="0"/>
                  <a:pt x="94" y="0"/>
                </a:cubicBezTo>
                <a:lnTo>
                  <a:pt x="94" y="102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8" name="Freeform 35">
            <a:extLst>
              <a:ext uri="{FF2B5EF4-FFF2-40B4-BE49-F238E27FC236}">
                <a16:creationId xmlns:a16="http://schemas.microsoft.com/office/drawing/2014/main" id="{F228314B-95BC-4CFE-B470-0B165D5BA27B}"/>
              </a:ext>
            </a:extLst>
          </p:cNvPr>
          <p:cNvSpPr>
            <a:spLocks/>
          </p:cNvSpPr>
          <p:nvPr/>
        </p:nvSpPr>
        <p:spPr bwMode="auto">
          <a:xfrm>
            <a:off x="876860" y="6601578"/>
            <a:ext cx="98051" cy="109257"/>
          </a:xfrm>
          <a:custGeom>
            <a:avLst/>
            <a:gdLst>
              <a:gd name="T0" fmla="*/ 0 w 94"/>
              <a:gd name="T1" fmla="*/ 3 h 105"/>
              <a:gd name="T2" fmla="*/ 18 w 94"/>
              <a:gd name="T3" fmla="*/ 3 h 105"/>
              <a:gd name="T4" fmla="*/ 18 w 94"/>
              <a:gd name="T5" fmla="*/ 19 h 105"/>
              <a:gd name="T6" fmla="*/ 52 w 94"/>
              <a:gd name="T7" fmla="*/ 0 h 105"/>
              <a:gd name="T8" fmla="*/ 94 w 94"/>
              <a:gd name="T9" fmla="*/ 45 h 105"/>
              <a:gd name="T10" fmla="*/ 94 w 94"/>
              <a:gd name="T11" fmla="*/ 105 h 105"/>
              <a:gd name="T12" fmla="*/ 74 w 94"/>
              <a:gd name="T13" fmla="*/ 105 h 105"/>
              <a:gd name="T14" fmla="*/ 74 w 94"/>
              <a:gd name="T15" fmla="*/ 49 h 105"/>
              <a:gd name="T16" fmla="*/ 47 w 94"/>
              <a:gd name="T17" fmla="*/ 18 h 105"/>
              <a:gd name="T18" fmla="*/ 19 w 94"/>
              <a:gd name="T19" fmla="*/ 48 h 105"/>
              <a:gd name="T20" fmla="*/ 19 w 94"/>
              <a:gd name="T21" fmla="*/ 105 h 105"/>
              <a:gd name="T22" fmla="*/ 0 w 94"/>
              <a:gd name="T23" fmla="*/ 105 h 105"/>
              <a:gd name="T24" fmla="*/ 0 w 94"/>
              <a:gd name="T25" fmla="*/ 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4" h="105">
                <a:moveTo>
                  <a:pt x="0" y="3"/>
                </a:moveTo>
                <a:cubicBezTo>
                  <a:pt x="18" y="3"/>
                  <a:pt x="18" y="3"/>
                  <a:pt x="18" y="3"/>
                </a:cubicBezTo>
                <a:cubicBezTo>
                  <a:pt x="18" y="19"/>
                  <a:pt x="18" y="19"/>
                  <a:pt x="18" y="19"/>
                </a:cubicBezTo>
                <a:cubicBezTo>
                  <a:pt x="23" y="8"/>
                  <a:pt x="34" y="0"/>
                  <a:pt x="52" y="0"/>
                </a:cubicBezTo>
                <a:cubicBezTo>
                  <a:pt x="85" y="0"/>
                  <a:pt x="94" y="24"/>
                  <a:pt x="94" y="4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74" y="105"/>
                  <a:pt x="74" y="105"/>
                  <a:pt x="74" y="105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31"/>
                  <a:pt x="67" y="18"/>
                  <a:pt x="47" y="18"/>
                </a:cubicBezTo>
                <a:cubicBezTo>
                  <a:pt x="28" y="18"/>
                  <a:pt x="19" y="30"/>
                  <a:pt x="19" y="48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0" y="105"/>
                  <a:pt x="0" y="105"/>
                  <a:pt x="0" y="105"/>
                </a:cubicBezTo>
                <a:lnTo>
                  <a:pt x="0" y="3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79" name="Freeform 36">
            <a:extLst>
              <a:ext uri="{FF2B5EF4-FFF2-40B4-BE49-F238E27FC236}">
                <a16:creationId xmlns:a16="http://schemas.microsoft.com/office/drawing/2014/main" id="{8970C6A0-C04A-4267-B483-FE8D5BC22D42}"/>
              </a:ext>
            </a:extLst>
          </p:cNvPr>
          <p:cNvSpPr>
            <a:spLocks/>
          </p:cNvSpPr>
          <p:nvPr/>
        </p:nvSpPr>
        <p:spPr bwMode="auto">
          <a:xfrm>
            <a:off x="994522" y="6601578"/>
            <a:ext cx="109257" cy="112059"/>
          </a:xfrm>
          <a:custGeom>
            <a:avLst/>
            <a:gdLst>
              <a:gd name="T0" fmla="*/ 106 w 106"/>
              <a:gd name="T1" fmla="*/ 69 h 108"/>
              <a:gd name="T2" fmla="*/ 54 w 106"/>
              <a:gd name="T3" fmla="*/ 108 h 108"/>
              <a:gd name="T4" fmla="*/ 0 w 106"/>
              <a:gd name="T5" fmla="*/ 54 h 108"/>
              <a:gd name="T6" fmla="*/ 53 w 106"/>
              <a:gd name="T7" fmla="*/ 0 h 108"/>
              <a:gd name="T8" fmla="*/ 106 w 106"/>
              <a:gd name="T9" fmla="*/ 39 h 108"/>
              <a:gd name="T10" fmla="*/ 86 w 106"/>
              <a:gd name="T11" fmla="*/ 39 h 108"/>
              <a:gd name="T12" fmla="*/ 54 w 106"/>
              <a:gd name="T13" fmla="*/ 18 h 108"/>
              <a:gd name="T14" fmla="*/ 29 w 106"/>
              <a:gd name="T15" fmla="*/ 28 h 108"/>
              <a:gd name="T16" fmla="*/ 19 w 106"/>
              <a:gd name="T17" fmla="*/ 54 h 108"/>
              <a:gd name="T18" fmla="*/ 54 w 106"/>
              <a:gd name="T19" fmla="*/ 90 h 108"/>
              <a:gd name="T20" fmla="*/ 86 w 106"/>
              <a:gd name="T21" fmla="*/ 69 h 108"/>
              <a:gd name="T22" fmla="*/ 106 w 106"/>
              <a:gd name="T23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6" h="108">
                <a:moveTo>
                  <a:pt x="106" y="69"/>
                </a:moveTo>
                <a:cubicBezTo>
                  <a:pt x="100" y="91"/>
                  <a:pt x="80" y="108"/>
                  <a:pt x="54" y="108"/>
                </a:cubicBezTo>
                <a:cubicBezTo>
                  <a:pt x="21" y="108"/>
                  <a:pt x="0" y="82"/>
                  <a:pt x="0" y="54"/>
                </a:cubicBezTo>
                <a:cubicBezTo>
                  <a:pt x="0" y="24"/>
                  <a:pt x="23" y="0"/>
                  <a:pt x="53" y="0"/>
                </a:cubicBezTo>
                <a:cubicBezTo>
                  <a:pt x="77" y="0"/>
                  <a:pt x="99" y="15"/>
                  <a:pt x="10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0" y="26"/>
                  <a:pt x="68" y="18"/>
                  <a:pt x="54" y="18"/>
                </a:cubicBezTo>
                <a:cubicBezTo>
                  <a:pt x="44" y="18"/>
                  <a:pt x="36" y="21"/>
                  <a:pt x="29" y="28"/>
                </a:cubicBezTo>
                <a:cubicBezTo>
                  <a:pt x="23" y="34"/>
                  <a:pt x="19" y="43"/>
                  <a:pt x="19" y="54"/>
                </a:cubicBezTo>
                <a:cubicBezTo>
                  <a:pt x="19" y="75"/>
                  <a:pt x="34" y="90"/>
                  <a:pt x="54" y="90"/>
                </a:cubicBezTo>
                <a:cubicBezTo>
                  <a:pt x="71" y="89"/>
                  <a:pt x="82" y="79"/>
                  <a:pt x="86" y="69"/>
                </a:cubicBezTo>
                <a:lnTo>
                  <a:pt x="106" y="69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0" name="Freeform 37">
            <a:extLst>
              <a:ext uri="{FF2B5EF4-FFF2-40B4-BE49-F238E27FC236}">
                <a16:creationId xmlns:a16="http://schemas.microsoft.com/office/drawing/2014/main" id="{0662378E-8A02-459F-B061-2A8EA1C920B5}"/>
              </a:ext>
            </a:extLst>
          </p:cNvPr>
          <p:cNvSpPr>
            <a:spLocks noEditPoints="1"/>
          </p:cNvSpPr>
          <p:nvPr/>
        </p:nvSpPr>
        <p:spPr bwMode="auto">
          <a:xfrm>
            <a:off x="1123390" y="6566559"/>
            <a:ext cx="19610" cy="144275"/>
          </a:xfrm>
          <a:custGeom>
            <a:avLst/>
            <a:gdLst>
              <a:gd name="T0" fmla="*/ 0 w 14"/>
              <a:gd name="T1" fmla="*/ 0 h 103"/>
              <a:gd name="T2" fmla="*/ 14 w 14"/>
              <a:gd name="T3" fmla="*/ 0 h 103"/>
              <a:gd name="T4" fmla="*/ 14 w 14"/>
              <a:gd name="T5" fmla="*/ 16 h 103"/>
              <a:gd name="T6" fmla="*/ 0 w 14"/>
              <a:gd name="T7" fmla="*/ 16 h 103"/>
              <a:gd name="T8" fmla="*/ 0 w 14"/>
              <a:gd name="T9" fmla="*/ 0 h 103"/>
              <a:gd name="T10" fmla="*/ 0 w 14"/>
              <a:gd name="T11" fmla="*/ 28 h 103"/>
              <a:gd name="T12" fmla="*/ 14 w 14"/>
              <a:gd name="T13" fmla="*/ 28 h 103"/>
              <a:gd name="T14" fmla="*/ 14 w 14"/>
              <a:gd name="T15" fmla="*/ 103 h 103"/>
              <a:gd name="T16" fmla="*/ 0 w 14"/>
              <a:gd name="T17" fmla="*/ 103 h 103"/>
              <a:gd name="T18" fmla="*/ 0 w 14"/>
              <a:gd name="T19" fmla="*/ 28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103">
                <a:moveTo>
                  <a:pt x="0" y="0"/>
                </a:moveTo>
                <a:lnTo>
                  <a:pt x="14" y="0"/>
                </a:lnTo>
                <a:lnTo>
                  <a:pt x="14" y="16"/>
                </a:lnTo>
                <a:lnTo>
                  <a:pt x="0" y="16"/>
                </a:lnTo>
                <a:lnTo>
                  <a:pt x="0" y="0"/>
                </a:lnTo>
                <a:close/>
                <a:moveTo>
                  <a:pt x="0" y="28"/>
                </a:moveTo>
                <a:lnTo>
                  <a:pt x="14" y="28"/>
                </a:lnTo>
                <a:lnTo>
                  <a:pt x="14" y="103"/>
                </a:lnTo>
                <a:lnTo>
                  <a:pt x="0" y="103"/>
                </a:lnTo>
                <a:lnTo>
                  <a:pt x="0" y="28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1" name="Rectangle 38">
            <a:extLst>
              <a:ext uri="{FF2B5EF4-FFF2-40B4-BE49-F238E27FC236}">
                <a16:creationId xmlns:a16="http://schemas.microsoft.com/office/drawing/2014/main" id="{F0934462-E779-4CB2-BC44-164FC4F62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15" y="6566559"/>
            <a:ext cx="19610" cy="144275"/>
          </a:xfrm>
          <a:prstGeom prst="rect">
            <a:avLst/>
          </a:pr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2" name="Freeform 39">
            <a:extLst>
              <a:ext uri="{FF2B5EF4-FFF2-40B4-BE49-F238E27FC236}">
                <a16:creationId xmlns:a16="http://schemas.microsoft.com/office/drawing/2014/main" id="{1AE2BD9F-24DF-44EB-9DDA-01E810FE3618}"/>
              </a:ext>
            </a:extLst>
          </p:cNvPr>
          <p:cNvSpPr>
            <a:spLocks/>
          </p:cNvSpPr>
          <p:nvPr/>
        </p:nvSpPr>
        <p:spPr bwMode="auto">
          <a:xfrm>
            <a:off x="1215838" y="6163147"/>
            <a:ext cx="427225" cy="585508"/>
          </a:xfrm>
          <a:custGeom>
            <a:avLst/>
            <a:gdLst>
              <a:gd name="T0" fmla="*/ 240 w 413"/>
              <a:gd name="T1" fmla="*/ 264 h 563"/>
              <a:gd name="T2" fmla="*/ 0 w 413"/>
              <a:gd name="T3" fmla="*/ 462 h 563"/>
              <a:gd name="T4" fmla="*/ 0 w 413"/>
              <a:gd name="T5" fmla="*/ 558 h 563"/>
              <a:gd name="T6" fmla="*/ 0 w 413"/>
              <a:gd name="T7" fmla="*/ 558 h 563"/>
              <a:gd name="T8" fmla="*/ 0 w 413"/>
              <a:gd name="T9" fmla="*/ 563 h 563"/>
              <a:gd name="T10" fmla="*/ 0 w 413"/>
              <a:gd name="T11" fmla="*/ 563 h 563"/>
              <a:gd name="T12" fmla="*/ 0 w 413"/>
              <a:gd name="T13" fmla="*/ 563 h 563"/>
              <a:gd name="T14" fmla="*/ 0 w 413"/>
              <a:gd name="T15" fmla="*/ 563 h 563"/>
              <a:gd name="T16" fmla="*/ 340 w 413"/>
              <a:gd name="T17" fmla="*/ 261 h 563"/>
              <a:gd name="T18" fmla="*/ 413 w 413"/>
              <a:gd name="T19" fmla="*/ 295 h 563"/>
              <a:gd name="T20" fmla="*/ 343 w 413"/>
              <a:gd name="T21" fmla="*/ 92 h 563"/>
              <a:gd name="T22" fmla="*/ 281 w 413"/>
              <a:gd name="T23" fmla="*/ 181 h 563"/>
              <a:gd name="T24" fmla="*/ 183 w 413"/>
              <a:gd name="T25" fmla="*/ 0 h 563"/>
              <a:gd name="T26" fmla="*/ 251 w 413"/>
              <a:gd name="T27" fmla="*/ 186 h 563"/>
              <a:gd name="T28" fmla="*/ 248 w 413"/>
              <a:gd name="T29" fmla="*/ 230 h 563"/>
              <a:gd name="T30" fmla="*/ 240 w 413"/>
              <a:gd name="T31" fmla="*/ 26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3" h="563">
                <a:moveTo>
                  <a:pt x="240" y="264"/>
                </a:moveTo>
                <a:cubicBezTo>
                  <a:pt x="209" y="373"/>
                  <a:pt x="113" y="456"/>
                  <a:pt x="0" y="462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58"/>
                  <a:pt x="0" y="558"/>
                  <a:pt x="0" y="558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0" y="563"/>
                  <a:pt x="0" y="563"/>
                  <a:pt x="0" y="563"/>
                </a:cubicBezTo>
                <a:cubicBezTo>
                  <a:pt x="172" y="560"/>
                  <a:pt x="309" y="430"/>
                  <a:pt x="340" y="261"/>
                </a:cubicBezTo>
                <a:cubicBezTo>
                  <a:pt x="413" y="295"/>
                  <a:pt x="413" y="295"/>
                  <a:pt x="413" y="295"/>
                </a:cubicBezTo>
                <a:cubicBezTo>
                  <a:pt x="343" y="92"/>
                  <a:pt x="343" y="92"/>
                  <a:pt x="343" y="92"/>
                </a:cubicBezTo>
                <a:cubicBezTo>
                  <a:pt x="281" y="181"/>
                  <a:pt x="281" y="181"/>
                  <a:pt x="281" y="181"/>
                </a:cubicBezTo>
                <a:cubicBezTo>
                  <a:pt x="268" y="110"/>
                  <a:pt x="231" y="47"/>
                  <a:pt x="183" y="0"/>
                </a:cubicBezTo>
                <a:cubicBezTo>
                  <a:pt x="225" y="50"/>
                  <a:pt x="251" y="114"/>
                  <a:pt x="251" y="186"/>
                </a:cubicBezTo>
                <a:cubicBezTo>
                  <a:pt x="251" y="201"/>
                  <a:pt x="250" y="216"/>
                  <a:pt x="248" y="230"/>
                </a:cubicBezTo>
                <a:lnTo>
                  <a:pt x="240" y="264"/>
                </a:lnTo>
                <a:close/>
              </a:path>
            </a:pathLst>
          </a:custGeom>
          <a:solidFill>
            <a:srgbClr val="5FB1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3" name="Freeform 40">
            <a:extLst>
              <a:ext uri="{FF2B5EF4-FFF2-40B4-BE49-F238E27FC236}">
                <a16:creationId xmlns:a16="http://schemas.microsoft.com/office/drawing/2014/main" id="{FBD6AD4F-0EFA-4F07-90E4-82E87E6DE1A0}"/>
              </a:ext>
            </a:extLst>
          </p:cNvPr>
          <p:cNvSpPr>
            <a:spLocks/>
          </p:cNvSpPr>
          <p:nvPr/>
        </p:nvSpPr>
        <p:spPr bwMode="auto">
          <a:xfrm>
            <a:off x="1021137" y="6258397"/>
            <a:ext cx="600916" cy="495861"/>
          </a:xfrm>
          <a:custGeom>
            <a:avLst/>
            <a:gdLst>
              <a:gd name="T0" fmla="*/ 473 w 579"/>
              <a:gd name="T1" fmla="*/ 165 h 477"/>
              <a:gd name="T2" fmla="*/ 160 w 579"/>
              <a:gd name="T3" fmla="*/ 472 h 477"/>
              <a:gd name="T4" fmla="*/ 0 w 579"/>
              <a:gd name="T5" fmla="*/ 431 h 477"/>
              <a:gd name="T6" fmla="*/ 168 w 579"/>
              <a:gd name="T7" fmla="*/ 476 h 477"/>
              <a:gd name="T8" fmla="*/ 506 w 579"/>
              <a:gd name="T9" fmla="*/ 169 h 477"/>
              <a:gd name="T10" fmla="*/ 579 w 579"/>
              <a:gd name="T11" fmla="*/ 202 h 477"/>
              <a:gd name="T12" fmla="*/ 507 w 579"/>
              <a:gd name="T13" fmla="*/ 0 h 477"/>
              <a:gd name="T14" fmla="*/ 387 w 579"/>
              <a:gd name="T15" fmla="*/ 179 h 477"/>
              <a:gd name="T16" fmla="*/ 473 w 579"/>
              <a:gd name="T17" fmla="*/ 165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477">
                <a:moveTo>
                  <a:pt x="473" y="165"/>
                </a:moveTo>
                <a:cubicBezTo>
                  <a:pt x="446" y="335"/>
                  <a:pt x="320" y="468"/>
                  <a:pt x="160" y="472"/>
                </a:cubicBezTo>
                <a:cubicBezTo>
                  <a:pt x="102" y="473"/>
                  <a:pt x="48" y="457"/>
                  <a:pt x="0" y="431"/>
                </a:cubicBezTo>
                <a:cubicBezTo>
                  <a:pt x="51" y="459"/>
                  <a:pt x="105" y="477"/>
                  <a:pt x="168" y="476"/>
                </a:cubicBezTo>
                <a:cubicBezTo>
                  <a:pt x="341" y="472"/>
                  <a:pt x="477" y="339"/>
                  <a:pt x="506" y="169"/>
                </a:cubicBezTo>
                <a:cubicBezTo>
                  <a:pt x="579" y="202"/>
                  <a:pt x="579" y="202"/>
                  <a:pt x="579" y="202"/>
                </a:cubicBezTo>
                <a:cubicBezTo>
                  <a:pt x="507" y="0"/>
                  <a:pt x="507" y="0"/>
                  <a:pt x="507" y="0"/>
                </a:cubicBezTo>
                <a:cubicBezTo>
                  <a:pt x="387" y="179"/>
                  <a:pt x="387" y="179"/>
                  <a:pt x="387" y="179"/>
                </a:cubicBezTo>
                <a:lnTo>
                  <a:pt x="473" y="165"/>
                </a:lnTo>
                <a:close/>
              </a:path>
            </a:pathLst>
          </a:custGeom>
          <a:solidFill>
            <a:srgbClr val="1A08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0682" tIns="40341" rIns="80682" bIns="40341" numCol="1" anchor="t" anchorCtr="0" compatLnSpc="1">
            <a:prstTxWarp prst="textNoShape">
              <a:avLst/>
            </a:prstTxWarp>
          </a:bodyPr>
          <a:lstStyle/>
          <a:p>
            <a:endParaRPr lang="en-US" sz="1401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4B51B9B-4081-4512-9EFE-BD3C25A4B094}"/>
              </a:ext>
            </a:extLst>
          </p:cNvPr>
          <p:cNvSpPr/>
          <p:nvPr userDrawn="1"/>
        </p:nvSpPr>
        <p:spPr>
          <a:xfrm>
            <a:off x="481586" y="0"/>
            <a:ext cx="11228829" cy="90000"/>
          </a:xfrm>
          <a:prstGeom prst="rect">
            <a:avLst/>
          </a:prstGeom>
          <a:solidFill>
            <a:srgbClr val="5DA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157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  <p:sldLayoutId id="2147484262" r:id="rId12"/>
    <p:sldLayoutId id="2147484263" r:id="rId13"/>
    <p:sldLayoutId id="2147484264" r:id="rId14"/>
    <p:sldLayoutId id="2147484265" r:id="rId15"/>
    <p:sldLayoutId id="2147484266" r:id="rId16"/>
    <p:sldLayoutId id="2147484267" r:id="rId17"/>
    <p:sldLayoutId id="2147484268" r:id="rId18"/>
    <p:sldLayoutId id="2147484269" r:id="rId19"/>
    <p:sldLayoutId id="2147484270" r:id="rId20"/>
    <p:sldLayoutId id="2147484271" r:id="rId21"/>
    <p:sldLayoutId id="2147484272" r:id="rId22"/>
    <p:sldLayoutId id="2147484273" r:id="rId23"/>
    <p:sldLayoutId id="2147484274" r:id="rId24"/>
    <p:sldLayoutId id="2147484275" r:id="rId25"/>
    <p:sldLayoutId id="214748427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B4B4B"/>
          </a:solidFill>
          <a:latin typeface="PT Sans 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FB10F"/>
        </a:buClr>
        <a:buSzPct val="120000"/>
        <a:buFont typeface="Arial" panose="020B0604020202020204" pitchFamily="34" charset="0"/>
        <a:buChar char="•"/>
        <a:defRPr sz="2000" kern="1200">
          <a:solidFill>
            <a:srgbClr val="4B4B4B"/>
          </a:solidFill>
          <a:latin typeface="PT Sans 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PT Sans" panose="020B0503020203020204" pitchFamily="34" charset="0"/>
        <a:buChar char="›"/>
        <a:defRPr sz="1800" kern="1200">
          <a:solidFill>
            <a:srgbClr val="4B4B4B"/>
          </a:solidFill>
          <a:latin typeface="PT Sans 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700" kern="1200">
          <a:solidFill>
            <a:srgbClr val="4B4B4B"/>
          </a:solidFill>
          <a:latin typeface="PT Sans 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Wingdings" panose="05000000000000000000" pitchFamily="2" charset="2"/>
        <a:buChar char="ü"/>
        <a:defRPr sz="1600" kern="1200">
          <a:solidFill>
            <a:srgbClr val="4B4B4B"/>
          </a:solidFill>
          <a:latin typeface="PT Sans 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FB10F"/>
        </a:buClr>
        <a:buFont typeface="Arial" panose="020B0604020202020204" pitchFamily="34" charset="0"/>
        <a:buChar char="•"/>
        <a:defRPr sz="1500" kern="1200">
          <a:solidFill>
            <a:srgbClr val="4B4B4B"/>
          </a:solidFill>
          <a:latin typeface="PT Sans 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ancialeducatorscouncil.org/financial-literacy-curriculu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6359" y="1331055"/>
            <a:ext cx="11119281" cy="2747963"/>
          </a:xfrm>
        </p:spPr>
        <p:txBody>
          <a:bodyPr>
            <a:normAutofit/>
          </a:bodyPr>
          <a:lstStyle/>
          <a:p>
            <a:r>
              <a:rPr lang="en-US" sz="47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  <a:p>
            <a:endParaRPr lang="en-US" sz="3600" dirty="0">
              <a:latin typeface="+mj-lt"/>
              <a:cs typeface="Calibri" panose="020F0502020204030204" pitchFamily="34" charset="0"/>
            </a:endParaRPr>
          </a:p>
          <a:p>
            <a:r>
              <a:rPr lang="en-US" sz="2800" dirty="0">
                <a:latin typeface="+mj-lt"/>
                <a:cs typeface="Calibri" panose="020F0502020204030204" pitchFamily="34" charset="0"/>
              </a:rPr>
              <a:t>PowerPoint Presentation Sample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CF110A9-BB53-45C0-A8C0-C294E6C06D8C}"/>
              </a:ext>
            </a:extLst>
          </p:cNvPr>
          <p:cNvSpPr txBox="1">
            <a:spLocks/>
          </p:cNvSpPr>
          <p:nvPr/>
        </p:nvSpPr>
        <p:spPr>
          <a:xfrm>
            <a:off x="1792761" y="6087126"/>
            <a:ext cx="10273791" cy="492125"/>
          </a:xfrm>
          <a:custGeom>
            <a:avLst/>
            <a:gdLst>
              <a:gd name="connsiteX0" fmla="*/ 0 w 12192000"/>
              <a:gd name="connsiteY0" fmla="*/ 0 h 5832000"/>
              <a:gd name="connsiteX1" fmla="*/ 481586 w 12192000"/>
              <a:gd name="connsiteY1" fmla="*/ 0 h 5832000"/>
              <a:gd name="connsiteX2" fmla="*/ 481586 w 12192000"/>
              <a:gd name="connsiteY2" fmla="*/ 84842 h 5832000"/>
              <a:gd name="connsiteX3" fmla="*/ 11710415 w 12192000"/>
              <a:gd name="connsiteY3" fmla="*/ 84842 h 5832000"/>
              <a:gd name="connsiteX4" fmla="*/ 11710415 w 12192000"/>
              <a:gd name="connsiteY4" fmla="*/ 0 h 5832000"/>
              <a:gd name="connsiteX5" fmla="*/ 12192000 w 12192000"/>
              <a:gd name="connsiteY5" fmla="*/ 0 h 5832000"/>
              <a:gd name="connsiteX6" fmla="*/ 12192000 w 12192000"/>
              <a:gd name="connsiteY6" fmla="*/ 5832000 h 5832000"/>
              <a:gd name="connsiteX7" fmla="*/ 0 w 12192000"/>
              <a:gd name="connsiteY7" fmla="*/ 5832000 h 58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32000">
                <a:moveTo>
                  <a:pt x="0" y="0"/>
                </a:moveTo>
                <a:lnTo>
                  <a:pt x="481586" y="0"/>
                </a:lnTo>
                <a:lnTo>
                  <a:pt x="481586" y="84842"/>
                </a:lnTo>
                <a:lnTo>
                  <a:pt x="11710415" y="84842"/>
                </a:lnTo>
                <a:lnTo>
                  <a:pt x="11710415" y="0"/>
                </a:lnTo>
                <a:lnTo>
                  <a:pt x="12192000" y="0"/>
                </a:lnTo>
                <a:lnTo>
                  <a:pt x="12192000" y="5832000"/>
                </a:lnTo>
                <a:lnTo>
                  <a:pt x="0" y="5832000"/>
                </a:lnTo>
                <a:close/>
              </a:path>
            </a:pathLst>
          </a:cu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5FB10F"/>
                </a:solidFill>
              </a:rPr>
              <a:t>*This is a sample of the NFEC’s Financial Wellness Presentations.  You can access the full presentation at </a:t>
            </a:r>
            <a:r>
              <a:rPr lang="en-US" sz="1400" dirty="0">
                <a:solidFill>
                  <a:srgbClr val="5FB10F"/>
                </a:solidFill>
                <a:hlinkClick r:id="rId3"/>
              </a:rPr>
              <a:t>https://www.financialeducatorscouncil.org/financial-literacy-curriculum/</a:t>
            </a:r>
            <a:endParaRPr lang="en-US" sz="1400" dirty="0">
              <a:solidFill>
                <a:srgbClr val="5FB1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0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1"/>
            <a:ext cx="11023557" cy="2724166"/>
          </a:xfrm>
        </p:spPr>
        <p:txBody>
          <a:bodyPr>
            <a:normAutofit/>
          </a:bodyPr>
          <a:lstStyle/>
          <a:p>
            <a:r>
              <a:rPr lang="en-US" sz="4700" dirty="0"/>
              <a:t>Government, Introduction to Taxes</a:t>
            </a:r>
          </a:p>
          <a:p>
            <a:endParaRPr lang="en-US" sz="3600" dirty="0"/>
          </a:p>
          <a:p>
            <a:r>
              <a:rPr lang="en-US" sz="2800" dirty="0"/>
              <a:t>Financial Wellness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9420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C0625F40-EE8D-4922-9CAE-AC3FD5563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97" y="132606"/>
            <a:ext cx="7539407" cy="562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0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Variety Of Taxes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9029702" cy="4514317"/>
          </a:xfrm>
        </p:spPr>
        <p:txBody>
          <a:bodyPr/>
          <a:lstStyle/>
          <a:p>
            <a:r>
              <a:rPr lang="en-US" dirty="0"/>
              <a:t>State and federal income tax </a:t>
            </a:r>
          </a:p>
          <a:p>
            <a:pPr lvl="1"/>
            <a:r>
              <a:rPr lang="en-US" dirty="0"/>
              <a:t>Mandatory contributions to government revenue, levied on income</a:t>
            </a:r>
          </a:p>
          <a:p>
            <a:r>
              <a:rPr lang="en-US" dirty="0"/>
              <a:t>Social Security </a:t>
            </a:r>
          </a:p>
          <a:p>
            <a:pPr lvl="1"/>
            <a:r>
              <a:rPr lang="en-US" dirty="0"/>
              <a:t>System that provides benefits to the retired and disabled</a:t>
            </a:r>
          </a:p>
          <a:p>
            <a:r>
              <a:rPr lang="en-US" dirty="0"/>
              <a:t>Medicare </a:t>
            </a:r>
          </a:p>
          <a:p>
            <a:pPr lvl="1"/>
            <a:r>
              <a:rPr lang="en-US" dirty="0"/>
              <a:t>A federal health insurance system for retirees &gt;65 and younger people with disabilities</a:t>
            </a:r>
          </a:p>
          <a:p>
            <a:r>
              <a:rPr lang="en-US" dirty="0"/>
              <a:t>Investment taxes </a:t>
            </a:r>
          </a:p>
          <a:p>
            <a:pPr lvl="1"/>
            <a:r>
              <a:rPr lang="en-US" dirty="0"/>
              <a:t>Taxes on investment income and capital gains</a:t>
            </a:r>
          </a:p>
          <a:p>
            <a:r>
              <a:rPr lang="en-US" dirty="0"/>
              <a:t>Sales tax </a:t>
            </a:r>
          </a:p>
          <a:p>
            <a:pPr lvl="1"/>
            <a:r>
              <a:rPr lang="en-US" dirty="0"/>
              <a:t>Consumption taxes levied on purchase of goods and services</a:t>
            </a:r>
          </a:p>
          <a:p>
            <a:r>
              <a:rPr lang="en-US" dirty="0"/>
              <a:t>Excise tax </a:t>
            </a:r>
          </a:p>
          <a:p>
            <a:pPr lvl="1"/>
            <a:r>
              <a:rPr lang="en-US" dirty="0"/>
              <a:t>Tax on certain things made, sold, or used within the country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856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Federal Income Tax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Tax returns must be filed annually with the IRS by April 15</a:t>
            </a:r>
          </a:p>
          <a:p>
            <a:r>
              <a:rPr lang="en-US" dirty="0"/>
              <a:t>Severe penalties for filing incorrect returns</a:t>
            </a:r>
          </a:p>
          <a:p>
            <a:r>
              <a:rPr lang="en-US" dirty="0"/>
              <a:t>Large or suspicious errors will result in an audit</a:t>
            </a:r>
          </a:p>
          <a:p>
            <a:r>
              <a:rPr lang="en-US" dirty="0"/>
              <a:t>In an audit, you must prove your calculations with receipts and bank statements</a:t>
            </a:r>
          </a:p>
          <a:p>
            <a:r>
              <a:rPr lang="en-US" dirty="0"/>
              <a:t>The burden of proof is on you – the taxpayer</a:t>
            </a:r>
          </a:p>
          <a:p>
            <a:r>
              <a:rPr lang="en-US" dirty="0"/>
              <a:t>Working with a trusted tax professional is recommended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8" r="89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22054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Legal Ways To Reduce Tax Liability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Tax deductions</a:t>
            </a:r>
          </a:p>
          <a:p>
            <a:pPr lvl="1"/>
            <a:r>
              <a:rPr lang="en-US" dirty="0"/>
              <a:t>Standard deduction</a:t>
            </a:r>
          </a:p>
          <a:p>
            <a:pPr lvl="1"/>
            <a:r>
              <a:rPr lang="en-US" dirty="0"/>
              <a:t>Itemized deductions</a:t>
            </a:r>
          </a:p>
          <a:p>
            <a:pPr lvl="1"/>
            <a:r>
              <a:rPr lang="en-US" dirty="0"/>
              <a:t>Reduce your taxable income</a:t>
            </a:r>
          </a:p>
          <a:p>
            <a:r>
              <a:rPr lang="en-US" dirty="0"/>
              <a:t>Tax credits </a:t>
            </a:r>
          </a:p>
          <a:p>
            <a:pPr lvl="1"/>
            <a:r>
              <a:rPr lang="en-US" dirty="0"/>
              <a:t>Subtracted directly from the tax you owe</a:t>
            </a:r>
          </a:p>
          <a:p>
            <a:pPr lvl="1"/>
            <a:r>
              <a:rPr lang="en-US" dirty="0"/>
              <a:t>Various tax credits available</a:t>
            </a:r>
          </a:p>
          <a:p>
            <a:pPr lvl="1"/>
            <a:r>
              <a:rPr lang="en-US" dirty="0"/>
              <a:t>May differ year-to-year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r="70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9719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Tax Definitions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Tax liability</a:t>
            </a:r>
          </a:p>
          <a:p>
            <a:pPr lvl="1"/>
            <a:r>
              <a:rPr lang="en-US" dirty="0"/>
              <a:t>Total amount of tax debt owed</a:t>
            </a:r>
          </a:p>
          <a:p>
            <a:r>
              <a:rPr lang="en-US" dirty="0"/>
              <a:t>Taxable income</a:t>
            </a:r>
          </a:p>
          <a:p>
            <a:pPr lvl="1"/>
            <a:r>
              <a:rPr lang="en-US" dirty="0"/>
              <a:t>Amount of income used to calculate tax owed</a:t>
            </a:r>
          </a:p>
          <a:p>
            <a:r>
              <a:rPr lang="en-US" dirty="0"/>
              <a:t>Standard deduction </a:t>
            </a:r>
          </a:p>
          <a:p>
            <a:pPr lvl="1"/>
            <a:r>
              <a:rPr lang="en-US" dirty="0"/>
              <a:t>Set dollar amount that may be subtracted from income on a tax return</a:t>
            </a:r>
          </a:p>
          <a:p>
            <a:r>
              <a:rPr lang="en-US" dirty="0"/>
              <a:t>Tax deductions </a:t>
            </a:r>
          </a:p>
          <a:p>
            <a:pPr lvl="1"/>
            <a:r>
              <a:rPr lang="en-US" dirty="0"/>
              <a:t>Expenses that lower tax liability</a:t>
            </a:r>
          </a:p>
          <a:p>
            <a:r>
              <a:rPr lang="en-US" dirty="0"/>
              <a:t>Tax credits </a:t>
            </a:r>
          </a:p>
          <a:p>
            <a:pPr lvl="1"/>
            <a:r>
              <a:rPr lang="en-US" dirty="0"/>
              <a:t>Amount of money that can be subtracted from taxes owed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r="66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1180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Common Tax Issues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Don’t have a trusted tax professional</a:t>
            </a:r>
          </a:p>
          <a:p>
            <a:r>
              <a:rPr lang="en-US" dirty="0"/>
              <a:t>Missed filing deadlines</a:t>
            </a:r>
          </a:p>
          <a:p>
            <a:r>
              <a:rPr lang="en-US" dirty="0"/>
              <a:t>Poor record-keeping</a:t>
            </a:r>
          </a:p>
          <a:p>
            <a:r>
              <a:rPr lang="en-US" dirty="0"/>
              <a:t>Inability to pay taxes owed in full each year</a:t>
            </a:r>
          </a:p>
          <a:p>
            <a:r>
              <a:rPr lang="en-US" dirty="0"/>
              <a:t>Wage garnishments</a:t>
            </a:r>
          </a:p>
          <a:p>
            <a:r>
              <a:rPr lang="en-US" dirty="0"/>
              <a:t>Liens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4" b="3690"/>
          <a:stretch/>
        </p:blipFill>
        <p:spPr/>
      </p:pic>
    </p:spTree>
    <p:extLst>
      <p:ext uri="{BB962C8B-B14F-4D97-AF65-F5344CB8AC3E}">
        <p14:creationId xmlns:p14="http://schemas.microsoft.com/office/powerpoint/2010/main" val="4000323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Where Your Tax Dollars Go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6E1116-6B56-4EF6-A2E4-BAFD7AB46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003" y="1011756"/>
            <a:ext cx="5687995" cy="460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1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Where Your Tax Dollars Go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75CB836-27D0-463E-A95B-AFDECC11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054" y="861556"/>
            <a:ext cx="5349892" cy="487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50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Where Your Tax Dollars Go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1B9A26A-9311-4B90-BFE5-56848A9FB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97" y="992331"/>
            <a:ext cx="4593606" cy="468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28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Introduction to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Final Thoughts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351931" cy="4514317"/>
          </a:xfrm>
        </p:spPr>
        <p:txBody>
          <a:bodyPr/>
          <a:lstStyle/>
          <a:p>
            <a:r>
              <a:rPr lang="en-US" dirty="0"/>
              <a:t>Continue learning more about taxes</a:t>
            </a:r>
          </a:p>
          <a:p>
            <a:r>
              <a:rPr lang="en-US" dirty="0"/>
              <a:t>Gain skills to create an individualized tax plan aligned with your goals</a:t>
            </a:r>
          </a:p>
          <a:p>
            <a:r>
              <a:rPr lang="en-US" dirty="0"/>
              <a:t>Make it an objective to legally minimize your tax burden over your lifetime</a:t>
            </a:r>
          </a:p>
          <a:p>
            <a:r>
              <a:rPr lang="en-US" dirty="0"/>
              <a:t>Build a trusted team of advisors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203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6078" y="2070471"/>
            <a:ext cx="11103070" cy="2859337"/>
          </a:xfrm>
        </p:spPr>
        <p:txBody>
          <a:bodyPr/>
          <a:lstStyle/>
          <a:p>
            <a:r>
              <a:rPr lang="en-US" sz="4700" dirty="0"/>
              <a:t>Government, Income Taxes</a:t>
            </a:r>
          </a:p>
          <a:p>
            <a:endParaRPr lang="en-US" sz="4000" dirty="0"/>
          </a:p>
          <a:p>
            <a:r>
              <a:rPr lang="en-US" sz="2800" dirty="0"/>
              <a:t>Financial Wellness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273999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E82806F8-A7D8-4A4F-8B26-CC85EC6D4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133" y="353224"/>
            <a:ext cx="8291735" cy="52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Understanding Your Paycheck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9029702" cy="4514317"/>
          </a:xfrm>
        </p:spPr>
        <p:txBody>
          <a:bodyPr/>
          <a:lstStyle/>
          <a:p>
            <a:r>
              <a:rPr lang="en-US" dirty="0"/>
              <a:t>Federal Tax</a:t>
            </a:r>
          </a:p>
          <a:p>
            <a:pPr lvl="1"/>
            <a:r>
              <a:rPr lang="en-US" dirty="0"/>
              <a:t>Based on a graduated system</a:t>
            </a:r>
          </a:p>
          <a:p>
            <a:pPr lvl="1"/>
            <a:r>
              <a:rPr lang="en-US" dirty="0"/>
              <a:t>Different income brackets taxed at different rates</a:t>
            </a:r>
          </a:p>
          <a:p>
            <a:r>
              <a:rPr lang="en-US" dirty="0"/>
              <a:t>FICA Taxes</a:t>
            </a:r>
          </a:p>
          <a:p>
            <a:pPr lvl="1"/>
            <a:r>
              <a:rPr lang="en-US" dirty="0"/>
              <a:t>Social Security</a:t>
            </a:r>
          </a:p>
          <a:p>
            <a:pPr lvl="1"/>
            <a:r>
              <a:rPr lang="en-US" dirty="0"/>
              <a:t>Medicare</a:t>
            </a:r>
          </a:p>
          <a:p>
            <a:r>
              <a:rPr lang="en-US" dirty="0"/>
              <a:t>State Tax</a:t>
            </a:r>
          </a:p>
          <a:p>
            <a:pPr lvl="1"/>
            <a:r>
              <a:rPr lang="en-US" dirty="0"/>
              <a:t>Tax rate varies by state</a:t>
            </a:r>
          </a:p>
          <a:p>
            <a:pPr lvl="1"/>
            <a:r>
              <a:rPr lang="en-US" dirty="0"/>
              <a:t>Only seven states currently have no income tax</a:t>
            </a:r>
          </a:p>
        </p:txBody>
      </p:sp>
    </p:spTree>
    <p:extLst>
      <p:ext uri="{BB962C8B-B14F-4D97-AF65-F5344CB8AC3E}">
        <p14:creationId xmlns:p14="http://schemas.microsoft.com/office/powerpoint/2010/main" val="3840520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Your Paycheck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Other Possible Deductions</a:t>
            </a:r>
          </a:p>
          <a:p>
            <a:pPr lvl="1"/>
            <a:r>
              <a:rPr lang="en-US" dirty="0"/>
              <a:t>Retirement contributions</a:t>
            </a:r>
          </a:p>
          <a:p>
            <a:pPr lvl="1"/>
            <a:r>
              <a:rPr lang="en-US" dirty="0"/>
              <a:t>Health insurance costs</a:t>
            </a:r>
          </a:p>
          <a:p>
            <a:pPr lvl="1"/>
            <a:r>
              <a:rPr lang="en-US" dirty="0"/>
              <a:t>Dental insurance</a:t>
            </a:r>
          </a:p>
          <a:p>
            <a:pPr lvl="1"/>
            <a:r>
              <a:rPr lang="en-US" dirty="0"/>
              <a:t>Life insurance</a:t>
            </a:r>
          </a:p>
          <a:p>
            <a:pPr lvl="1"/>
            <a:r>
              <a:rPr lang="en-US" dirty="0"/>
              <a:t>Disability income insurance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6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Your Paystub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16E9573-6443-4CA7-B6F3-293A9ED33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389" y="411105"/>
            <a:ext cx="6041223" cy="534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18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W2 Form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C5D4E42-2693-4DF6-A8EB-089ACB99C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583" y="494754"/>
            <a:ext cx="6404834" cy="524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98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W4 Form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5" name="Picture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3B853A29-9F51-4FAB-9EAC-9B57BF0228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3"/>
          <a:stretch/>
        </p:blipFill>
        <p:spPr>
          <a:xfrm>
            <a:off x="3955510" y="144523"/>
            <a:ext cx="4280979" cy="563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38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1099 Form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CBC1101-FA58-4C58-8307-86BD93F07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937" y="331592"/>
            <a:ext cx="698721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27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Changing Your Tax Deductions</a:t>
            </a:r>
          </a:p>
          <a:p>
            <a:endParaRPr lang="en-US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3" r="7693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40" r="19074"/>
          <a:stretch/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4" r="17826"/>
          <a:stretch/>
        </p:blipFill>
        <p:spPr>
          <a:xfrm flipH="1">
            <a:off x="8808034" y="4037186"/>
            <a:ext cx="2060175" cy="1625036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If you get refunds or have to pay taxes every year, you may consider adjusting your withholdings</a:t>
            </a:r>
          </a:p>
          <a:p>
            <a:r>
              <a:rPr lang="en-US" dirty="0"/>
              <a:t>If employed, file a new W4 with your employer</a:t>
            </a:r>
          </a:p>
          <a:p>
            <a:r>
              <a:rPr lang="en-US" dirty="0"/>
              <a:t>If you’re a contractor or business owner, your taxes are not automatically taken out of your earnings</a:t>
            </a:r>
          </a:p>
          <a:p>
            <a:pPr lvl="1"/>
            <a:r>
              <a:rPr lang="en-US" dirty="0"/>
              <a:t>You may receive 1099 forms</a:t>
            </a:r>
          </a:p>
          <a:p>
            <a:pPr lvl="1"/>
            <a:r>
              <a:rPr lang="en-US" dirty="0"/>
              <a:t>You must pay estimated taxes quarterly</a:t>
            </a:r>
          </a:p>
          <a:p>
            <a:r>
              <a:rPr lang="en-US" dirty="0"/>
              <a:t>Check with your tax professional before making changes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3735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Under- Or Overpayment Of Income Taxes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Underpayment</a:t>
            </a:r>
          </a:p>
          <a:p>
            <a:pPr lvl="1"/>
            <a:r>
              <a:rPr lang="en-US" dirty="0"/>
              <a:t>You will have to pay the IRS any underpaid taxes you owe</a:t>
            </a:r>
          </a:p>
          <a:p>
            <a:pPr lvl="1"/>
            <a:r>
              <a:rPr lang="en-US" dirty="0"/>
              <a:t>You will also have to pay penalties and fees</a:t>
            </a:r>
          </a:p>
          <a:p>
            <a:pPr lvl="1"/>
            <a:r>
              <a:rPr lang="en-US" dirty="0"/>
              <a:t>The penalties and fees are quite high</a:t>
            </a:r>
          </a:p>
          <a:p>
            <a:r>
              <a:rPr lang="en-US" dirty="0"/>
              <a:t>Overpayment</a:t>
            </a:r>
          </a:p>
          <a:p>
            <a:pPr lvl="1"/>
            <a:r>
              <a:rPr lang="en-US" dirty="0"/>
              <a:t>You are essentially lending the government money</a:t>
            </a:r>
          </a:p>
          <a:p>
            <a:pPr lvl="1"/>
            <a:r>
              <a:rPr lang="en-US" dirty="0"/>
              <a:t>You don’t earn any interest on that money</a:t>
            </a:r>
          </a:p>
          <a:p>
            <a:pPr lvl="1"/>
            <a:r>
              <a:rPr lang="en-US" dirty="0"/>
              <a:t>Consider adjusting your withholdings so you can keep that money in an interest-bearing account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" b="14551"/>
          <a:stretch/>
        </p:blipFill>
        <p:spPr/>
      </p:pic>
    </p:spTree>
    <p:extLst>
      <p:ext uri="{BB962C8B-B14F-4D97-AF65-F5344CB8AC3E}">
        <p14:creationId xmlns:p14="http://schemas.microsoft.com/office/powerpoint/2010/main" val="21724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/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Government, Income Taxes - 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Financial Wellness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Final Thoughts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198" y="1149852"/>
            <a:ext cx="5734052" cy="4514317"/>
          </a:xfrm>
        </p:spPr>
        <p:txBody>
          <a:bodyPr/>
          <a:lstStyle/>
          <a:p>
            <a:r>
              <a:rPr lang="en-US" dirty="0"/>
              <a:t>Income tax is a significant piece of your budget</a:t>
            </a:r>
          </a:p>
          <a:p>
            <a:r>
              <a:rPr lang="en-US" dirty="0"/>
              <a:t>Review your paystubs carefully to make sure you know where your money is going</a:t>
            </a:r>
          </a:p>
          <a:p>
            <a:r>
              <a:rPr lang="en-US" dirty="0"/>
              <a:t>Plan to manage your income tax burden in a way that aligns with your goals</a:t>
            </a:r>
          </a:p>
          <a:p>
            <a:r>
              <a:rPr lang="en-US" dirty="0"/>
              <a:t>Consult with a tax professional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55610"/>
      </p:ext>
    </p:extLst>
  </p:cSld>
  <p:clrMapOvr>
    <a:masterClrMapping/>
  </p:clrMapOvr>
</p:sld>
</file>

<file path=ppt/theme/theme1.xml><?xml version="1.0" encoding="utf-8"?>
<a:theme xmlns:a="http://schemas.openxmlformats.org/drawingml/2006/main" name="Final templat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4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07594B68-03F9-49D5-A663-1BB787426E70}" vid="{EE091824-634F-4C2A-AD8D-ED8B9B2853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</TotalTime>
  <Words>759</Words>
  <Application>Microsoft Office PowerPoint</Application>
  <PresentationFormat>Widescreen</PresentationFormat>
  <Paragraphs>126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PT Sans</vt:lpstr>
      <vt:lpstr>PT Sans</vt:lpstr>
      <vt:lpstr>PT Sans </vt:lpstr>
      <vt:lpstr>Wingdings</vt:lpstr>
      <vt:lpstr>Final template2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Understanding Your Paycheck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Vince Shorb</cp:lastModifiedBy>
  <cp:revision>53</cp:revision>
  <dcterms:created xsi:type="dcterms:W3CDTF">2019-04-09T11:08:42Z</dcterms:created>
  <dcterms:modified xsi:type="dcterms:W3CDTF">2020-10-12T21:20:43Z</dcterms:modified>
</cp:coreProperties>
</file>